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layfair Display"/>
      <p:regular r:id="rId22"/>
      <p:bold r:id="rId23"/>
      <p:italic r:id="rId24"/>
      <p:boldItalic r:id="rId25"/>
    </p:embeddedFont>
    <p:embeddedFont>
      <p:font typeface="Montserrat"/>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regular.fntdata"/><Relationship Id="rId21" Type="http://schemas.openxmlformats.org/officeDocument/2006/relationships/slide" Target="slides/slide16.xml"/><Relationship Id="rId24" Type="http://schemas.openxmlformats.org/officeDocument/2006/relationships/font" Target="fonts/PlayfairDisplay-italic.fntdata"/><Relationship Id="rId23" Type="http://schemas.openxmlformats.org/officeDocument/2006/relationships/font" Target="fonts/PlayfairDispl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font" Target="fonts/PlayfairDisplay-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613ba49e5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613ba49e5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065c46e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065c46e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0613ba49e5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0613ba49e5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65c46e9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65c46e9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613ba49e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613ba49e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0613ba49e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0613ba49e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070b2e51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070b2e51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65c46e90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65c46e90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613ba49e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613ba49e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613ba49e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613ba49e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613ba49e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613ba49e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6ed825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6ed825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613ba49e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613ba49e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65c46e9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065c46e9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613ba49e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613ba49e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613ba49e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613ba49e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spTree>
      <p:nvGrpSpPr>
        <p:cNvPr id="54"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291875" y="406900"/>
            <a:ext cx="30396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000000"/>
              </a:buClr>
              <a:buSzPts val="3000"/>
              <a:buNone/>
              <a:defRPr b="1" sz="3000">
                <a:solidFill>
                  <a:srgbClr val="000000"/>
                </a:solidFill>
              </a:defRPr>
            </a:lvl1pPr>
            <a:lvl2pPr lvl="1" rtl="0" algn="l">
              <a:lnSpc>
                <a:spcPct val="100000"/>
              </a:lnSpc>
              <a:spcBef>
                <a:spcPts val="0"/>
              </a:spcBef>
              <a:spcAft>
                <a:spcPts val="0"/>
              </a:spcAft>
              <a:buClr>
                <a:srgbClr val="000000"/>
              </a:buClr>
              <a:buSzPts val="3000"/>
              <a:buNone/>
              <a:defRPr b="1" sz="3000">
                <a:solidFill>
                  <a:srgbClr val="000000"/>
                </a:solidFill>
              </a:defRPr>
            </a:lvl2pPr>
            <a:lvl3pPr lvl="2" rtl="0" algn="l">
              <a:lnSpc>
                <a:spcPct val="100000"/>
              </a:lnSpc>
              <a:spcBef>
                <a:spcPts val="0"/>
              </a:spcBef>
              <a:spcAft>
                <a:spcPts val="0"/>
              </a:spcAft>
              <a:buClr>
                <a:srgbClr val="000000"/>
              </a:buClr>
              <a:buSzPts val="3000"/>
              <a:buNone/>
              <a:defRPr b="1" sz="3000">
                <a:solidFill>
                  <a:srgbClr val="000000"/>
                </a:solidFill>
              </a:defRPr>
            </a:lvl3pPr>
            <a:lvl4pPr lvl="3" rtl="0" algn="l">
              <a:lnSpc>
                <a:spcPct val="100000"/>
              </a:lnSpc>
              <a:spcBef>
                <a:spcPts val="0"/>
              </a:spcBef>
              <a:spcAft>
                <a:spcPts val="0"/>
              </a:spcAft>
              <a:buClr>
                <a:srgbClr val="000000"/>
              </a:buClr>
              <a:buSzPts val="3000"/>
              <a:buNone/>
              <a:defRPr b="1" sz="3000">
                <a:solidFill>
                  <a:srgbClr val="000000"/>
                </a:solidFill>
              </a:defRPr>
            </a:lvl4pPr>
            <a:lvl5pPr lvl="4" rtl="0" algn="l">
              <a:lnSpc>
                <a:spcPct val="100000"/>
              </a:lnSpc>
              <a:spcBef>
                <a:spcPts val="0"/>
              </a:spcBef>
              <a:spcAft>
                <a:spcPts val="0"/>
              </a:spcAft>
              <a:buClr>
                <a:srgbClr val="000000"/>
              </a:buClr>
              <a:buSzPts val="3000"/>
              <a:buNone/>
              <a:defRPr b="1" sz="3000">
                <a:solidFill>
                  <a:srgbClr val="000000"/>
                </a:solidFill>
              </a:defRPr>
            </a:lvl5pPr>
            <a:lvl6pPr lvl="5" rtl="0" algn="l">
              <a:lnSpc>
                <a:spcPct val="100000"/>
              </a:lnSpc>
              <a:spcBef>
                <a:spcPts val="0"/>
              </a:spcBef>
              <a:spcAft>
                <a:spcPts val="0"/>
              </a:spcAft>
              <a:buClr>
                <a:srgbClr val="000000"/>
              </a:buClr>
              <a:buSzPts val="3000"/>
              <a:buNone/>
              <a:defRPr b="1" sz="3000">
                <a:solidFill>
                  <a:srgbClr val="000000"/>
                </a:solidFill>
              </a:defRPr>
            </a:lvl6pPr>
            <a:lvl7pPr lvl="6" rtl="0" algn="l">
              <a:lnSpc>
                <a:spcPct val="100000"/>
              </a:lnSpc>
              <a:spcBef>
                <a:spcPts val="0"/>
              </a:spcBef>
              <a:spcAft>
                <a:spcPts val="0"/>
              </a:spcAft>
              <a:buClr>
                <a:srgbClr val="000000"/>
              </a:buClr>
              <a:buSzPts val="3000"/>
              <a:buNone/>
              <a:defRPr b="1" sz="3000">
                <a:solidFill>
                  <a:srgbClr val="000000"/>
                </a:solidFill>
              </a:defRPr>
            </a:lvl7pPr>
            <a:lvl8pPr lvl="7" rtl="0" algn="l">
              <a:lnSpc>
                <a:spcPct val="100000"/>
              </a:lnSpc>
              <a:spcBef>
                <a:spcPts val="0"/>
              </a:spcBef>
              <a:spcAft>
                <a:spcPts val="0"/>
              </a:spcAft>
              <a:buClr>
                <a:srgbClr val="000000"/>
              </a:buClr>
              <a:buSzPts val="3000"/>
              <a:buNone/>
              <a:defRPr b="1" sz="3000">
                <a:solidFill>
                  <a:srgbClr val="000000"/>
                </a:solidFill>
              </a:defRPr>
            </a:lvl8pPr>
            <a:lvl9pPr lvl="8" rtl="0" algn="l">
              <a:lnSpc>
                <a:spcPct val="100000"/>
              </a:lnSpc>
              <a:spcBef>
                <a:spcPts val="0"/>
              </a:spcBef>
              <a:spcAft>
                <a:spcPts val="0"/>
              </a:spcAft>
              <a:buClr>
                <a:srgbClr val="000000"/>
              </a:buClr>
              <a:buSzPts val="3000"/>
              <a:buNone/>
              <a:defRPr b="1" sz="3000">
                <a:solidFill>
                  <a:srgbClr val="000000"/>
                </a:solidFill>
              </a:defRPr>
            </a:lvl9pPr>
          </a:lstStyle>
          <a:p/>
        </p:txBody>
      </p:sp>
      <p:sp>
        <p:nvSpPr>
          <p:cNvPr id="57" name="Google Shape;57;p13"/>
          <p:cNvSpPr txBox="1"/>
          <p:nvPr>
            <p:ph idx="1" type="body"/>
          </p:nvPr>
        </p:nvSpPr>
        <p:spPr>
          <a:xfrm>
            <a:off x="291938" y="2053718"/>
            <a:ext cx="3039600" cy="2378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212121"/>
              </a:buClr>
              <a:buSzPts val="1600"/>
              <a:buChar char="●"/>
              <a:defRPr sz="1600">
                <a:solidFill>
                  <a:srgbClr val="212121"/>
                </a:solidFill>
              </a:defRPr>
            </a:lvl1pPr>
            <a:lvl2pPr indent="-317500" lvl="1" marL="914400" rtl="0" algn="l">
              <a:lnSpc>
                <a:spcPct val="115000"/>
              </a:lnSpc>
              <a:spcBef>
                <a:spcPts val="0"/>
              </a:spcBef>
              <a:spcAft>
                <a:spcPts val="0"/>
              </a:spcAft>
              <a:buClr>
                <a:srgbClr val="212121"/>
              </a:buClr>
              <a:buSzPts val="1400"/>
              <a:buChar char="○"/>
              <a:defRPr sz="1400">
                <a:solidFill>
                  <a:srgbClr val="212121"/>
                </a:solidFill>
              </a:defRPr>
            </a:lvl2pPr>
            <a:lvl3pPr indent="-317500" lvl="2" marL="1371600" rtl="0" algn="l">
              <a:lnSpc>
                <a:spcPct val="115000"/>
              </a:lnSpc>
              <a:spcBef>
                <a:spcPts val="0"/>
              </a:spcBef>
              <a:spcAft>
                <a:spcPts val="0"/>
              </a:spcAft>
              <a:buClr>
                <a:srgbClr val="212121"/>
              </a:buClr>
              <a:buSzPts val="1400"/>
              <a:buChar char="■"/>
              <a:defRPr sz="1400">
                <a:solidFill>
                  <a:srgbClr val="212121"/>
                </a:solidFill>
              </a:defRPr>
            </a:lvl3pPr>
            <a:lvl4pPr indent="-317500" lvl="3" marL="1828800" rtl="0" algn="l">
              <a:lnSpc>
                <a:spcPct val="115000"/>
              </a:lnSpc>
              <a:spcBef>
                <a:spcPts val="0"/>
              </a:spcBef>
              <a:spcAft>
                <a:spcPts val="0"/>
              </a:spcAft>
              <a:buClr>
                <a:srgbClr val="212121"/>
              </a:buClr>
              <a:buSzPts val="1400"/>
              <a:buChar char="●"/>
              <a:defRPr sz="1400">
                <a:solidFill>
                  <a:srgbClr val="212121"/>
                </a:solidFill>
              </a:defRPr>
            </a:lvl4pPr>
            <a:lvl5pPr indent="-317500" lvl="4" marL="2286000" rtl="0" algn="l">
              <a:lnSpc>
                <a:spcPct val="115000"/>
              </a:lnSpc>
              <a:spcBef>
                <a:spcPts val="0"/>
              </a:spcBef>
              <a:spcAft>
                <a:spcPts val="0"/>
              </a:spcAft>
              <a:buClr>
                <a:srgbClr val="212121"/>
              </a:buClr>
              <a:buSzPts val="1400"/>
              <a:buChar char="○"/>
              <a:defRPr sz="1400">
                <a:solidFill>
                  <a:srgbClr val="212121"/>
                </a:solidFill>
              </a:defRPr>
            </a:lvl5pPr>
            <a:lvl6pPr indent="-317500" lvl="5" marL="2743200" rtl="0" algn="l">
              <a:lnSpc>
                <a:spcPct val="115000"/>
              </a:lnSpc>
              <a:spcBef>
                <a:spcPts val="0"/>
              </a:spcBef>
              <a:spcAft>
                <a:spcPts val="0"/>
              </a:spcAft>
              <a:buClr>
                <a:srgbClr val="212121"/>
              </a:buClr>
              <a:buSzPts val="1400"/>
              <a:buChar char="■"/>
              <a:defRPr sz="1400">
                <a:solidFill>
                  <a:srgbClr val="212121"/>
                </a:solidFill>
              </a:defRPr>
            </a:lvl6pPr>
            <a:lvl7pPr indent="-317500" lvl="6" marL="3200400" rtl="0" algn="l">
              <a:lnSpc>
                <a:spcPct val="115000"/>
              </a:lnSpc>
              <a:spcBef>
                <a:spcPts val="0"/>
              </a:spcBef>
              <a:spcAft>
                <a:spcPts val="0"/>
              </a:spcAft>
              <a:buClr>
                <a:srgbClr val="212121"/>
              </a:buClr>
              <a:buSzPts val="1400"/>
              <a:buChar char="●"/>
              <a:defRPr sz="1400">
                <a:solidFill>
                  <a:srgbClr val="212121"/>
                </a:solidFill>
              </a:defRPr>
            </a:lvl7pPr>
            <a:lvl8pPr indent="-317500" lvl="7" marL="3657600" rtl="0" algn="l">
              <a:lnSpc>
                <a:spcPct val="115000"/>
              </a:lnSpc>
              <a:spcBef>
                <a:spcPts val="0"/>
              </a:spcBef>
              <a:spcAft>
                <a:spcPts val="0"/>
              </a:spcAft>
              <a:buClr>
                <a:srgbClr val="212121"/>
              </a:buClr>
              <a:buSzPts val="1400"/>
              <a:buChar char="○"/>
              <a:defRPr sz="1400">
                <a:solidFill>
                  <a:srgbClr val="212121"/>
                </a:solidFill>
              </a:defRPr>
            </a:lvl8pPr>
            <a:lvl9pPr indent="-317500" lvl="8" marL="4114800" rtl="0" algn="l">
              <a:lnSpc>
                <a:spcPct val="115000"/>
              </a:lnSpc>
              <a:spcBef>
                <a:spcPts val="0"/>
              </a:spcBef>
              <a:spcAft>
                <a:spcPts val="0"/>
              </a:spcAft>
              <a:buClr>
                <a:srgbClr val="212121"/>
              </a:buClr>
              <a:buSzPts val="1400"/>
              <a:buChar char="■"/>
              <a:defRPr sz="1400">
                <a:solidFill>
                  <a:srgbClr val="212121"/>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ack and white graphic pattern" id="62" name="Google Shape;62;p14" title="Graphic pattern"/>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63" name="Google Shape;63;p14"/>
          <p:cNvSpPr txBox="1"/>
          <p:nvPr>
            <p:ph type="ctrTitle"/>
          </p:nvPr>
        </p:nvSpPr>
        <p:spPr>
          <a:xfrm>
            <a:off x="2938225" y="1478825"/>
            <a:ext cx="5379900" cy="10191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212121"/>
              </a:buClr>
              <a:buSzPts val="2400"/>
              <a:buNone/>
              <a:defRPr b="1" sz="2400">
                <a:solidFill>
                  <a:srgbClr val="212121"/>
                </a:solidFill>
              </a:defRPr>
            </a:lvl1pPr>
            <a:lvl2pPr lvl="1" rtl="0" algn="l">
              <a:lnSpc>
                <a:spcPct val="100000"/>
              </a:lnSpc>
              <a:spcBef>
                <a:spcPts val="0"/>
              </a:spcBef>
              <a:spcAft>
                <a:spcPts val="0"/>
              </a:spcAft>
              <a:buClr>
                <a:srgbClr val="212121"/>
              </a:buClr>
              <a:buSzPts val="2400"/>
              <a:buNone/>
              <a:defRPr b="1" sz="2400">
                <a:solidFill>
                  <a:srgbClr val="212121"/>
                </a:solidFill>
              </a:defRPr>
            </a:lvl2pPr>
            <a:lvl3pPr lvl="2" rtl="0" algn="l">
              <a:lnSpc>
                <a:spcPct val="100000"/>
              </a:lnSpc>
              <a:spcBef>
                <a:spcPts val="0"/>
              </a:spcBef>
              <a:spcAft>
                <a:spcPts val="0"/>
              </a:spcAft>
              <a:buClr>
                <a:srgbClr val="212121"/>
              </a:buClr>
              <a:buSzPts val="2400"/>
              <a:buNone/>
              <a:defRPr b="1" sz="2400">
                <a:solidFill>
                  <a:srgbClr val="212121"/>
                </a:solidFill>
              </a:defRPr>
            </a:lvl3pPr>
            <a:lvl4pPr lvl="3" rtl="0" algn="l">
              <a:lnSpc>
                <a:spcPct val="100000"/>
              </a:lnSpc>
              <a:spcBef>
                <a:spcPts val="0"/>
              </a:spcBef>
              <a:spcAft>
                <a:spcPts val="0"/>
              </a:spcAft>
              <a:buClr>
                <a:srgbClr val="212121"/>
              </a:buClr>
              <a:buSzPts val="2400"/>
              <a:buNone/>
              <a:defRPr b="1" sz="2400">
                <a:solidFill>
                  <a:srgbClr val="212121"/>
                </a:solidFill>
              </a:defRPr>
            </a:lvl4pPr>
            <a:lvl5pPr lvl="4" rtl="0" algn="l">
              <a:lnSpc>
                <a:spcPct val="100000"/>
              </a:lnSpc>
              <a:spcBef>
                <a:spcPts val="0"/>
              </a:spcBef>
              <a:spcAft>
                <a:spcPts val="0"/>
              </a:spcAft>
              <a:buClr>
                <a:srgbClr val="212121"/>
              </a:buClr>
              <a:buSzPts val="2400"/>
              <a:buNone/>
              <a:defRPr b="1" sz="2400">
                <a:solidFill>
                  <a:srgbClr val="212121"/>
                </a:solidFill>
              </a:defRPr>
            </a:lvl5pPr>
            <a:lvl6pPr lvl="5" rtl="0" algn="l">
              <a:lnSpc>
                <a:spcPct val="100000"/>
              </a:lnSpc>
              <a:spcBef>
                <a:spcPts val="0"/>
              </a:spcBef>
              <a:spcAft>
                <a:spcPts val="0"/>
              </a:spcAft>
              <a:buClr>
                <a:srgbClr val="212121"/>
              </a:buClr>
              <a:buSzPts val="2400"/>
              <a:buNone/>
              <a:defRPr b="1" sz="2400">
                <a:solidFill>
                  <a:srgbClr val="212121"/>
                </a:solidFill>
              </a:defRPr>
            </a:lvl6pPr>
            <a:lvl7pPr lvl="6" rtl="0" algn="l">
              <a:lnSpc>
                <a:spcPct val="100000"/>
              </a:lnSpc>
              <a:spcBef>
                <a:spcPts val="0"/>
              </a:spcBef>
              <a:spcAft>
                <a:spcPts val="0"/>
              </a:spcAft>
              <a:buClr>
                <a:srgbClr val="212121"/>
              </a:buClr>
              <a:buSzPts val="2400"/>
              <a:buNone/>
              <a:defRPr b="1" sz="2400">
                <a:solidFill>
                  <a:srgbClr val="212121"/>
                </a:solidFill>
              </a:defRPr>
            </a:lvl7pPr>
            <a:lvl8pPr lvl="7" rtl="0" algn="l">
              <a:lnSpc>
                <a:spcPct val="100000"/>
              </a:lnSpc>
              <a:spcBef>
                <a:spcPts val="0"/>
              </a:spcBef>
              <a:spcAft>
                <a:spcPts val="0"/>
              </a:spcAft>
              <a:buClr>
                <a:srgbClr val="212121"/>
              </a:buClr>
              <a:buSzPts val="2400"/>
              <a:buNone/>
              <a:defRPr b="1" sz="2400">
                <a:solidFill>
                  <a:srgbClr val="212121"/>
                </a:solidFill>
              </a:defRPr>
            </a:lvl8pPr>
            <a:lvl9pPr lvl="8" rtl="0" algn="l">
              <a:lnSpc>
                <a:spcPct val="100000"/>
              </a:lnSpc>
              <a:spcBef>
                <a:spcPts val="0"/>
              </a:spcBef>
              <a:spcAft>
                <a:spcPts val="0"/>
              </a:spcAft>
              <a:buClr>
                <a:srgbClr val="212121"/>
              </a:buClr>
              <a:buSzPts val="2400"/>
              <a:buNone/>
              <a:defRPr b="1" sz="2400">
                <a:solidFill>
                  <a:srgbClr val="212121"/>
                </a:solidFill>
              </a:defRPr>
            </a:lvl9pPr>
          </a:lstStyle>
          <a:p/>
        </p:txBody>
      </p:sp>
      <p:sp>
        <p:nvSpPr>
          <p:cNvPr id="64" name="Google Shape;64;p14"/>
          <p:cNvSpPr txBox="1"/>
          <p:nvPr>
            <p:ph idx="1" type="body"/>
          </p:nvPr>
        </p:nvSpPr>
        <p:spPr>
          <a:xfrm>
            <a:off x="2938225" y="2602450"/>
            <a:ext cx="5387400" cy="17256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212121"/>
              </a:buClr>
              <a:buSzPts val="1600"/>
              <a:buChar char="●"/>
              <a:defRPr sz="1600">
                <a:solidFill>
                  <a:srgbClr val="212121"/>
                </a:solidFill>
              </a:defRPr>
            </a:lvl1pPr>
            <a:lvl2pPr indent="-317500" lvl="1" marL="914400" rtl="0" algn="l">
              <a:lnSpc>
                <a:spcPct val="115000"/>
              </a:lnSpc>
              <a:spcBef>
                <a:spcPts val="0"/>
              </a:spcBef>
              <a:spcAft>
                <a:spcPts val="0"/>
              </a:spcAft>
              <a:buClr>
                <a:srgbClr val="212121"/>
              </a:buClr>
              <a:buSzPts val="1400"/>
              <a:buChar char="○"/>
              <a:defRPr sz="1400">
                <a:solidFill>
                  <a:srgbClr val="212121"/>
                </a:solidFill>
              </a:defRPr>
            </a:lvl2pPr>
            <a:lvl3pPr indent="-317500" lvl="2" marL="1371600" rtl="0" algn="l">
              <a:lnSpc>
                <a:spcPct val="115000"/>
              </a:lnSpc>
              <a:spcBef>
                <a:spcPts val="0"/>
              </a:spcBef>
              <a:spcAft>
                <a:spcPts val="0"/>
              </a:spcAft>
              <a:buClr>
                <a:srgbClr val="212121"/>
              </a:buClr>
              <a:buSzPts val="1400"/>
              <a:buChar char="■"/>
              <a:defRPr sz="1400">
                <a:solidFill>
                  <a:srgbClr val="212121"/>
                </a:solidFill>
              </a:defRPr>
            </a:lvl3pPr>
            <a:lvl4pPr indent="-317500" lvl="3" marL="1828800" rtl="0" algn="l">
              <a:lnSpc>
                <a:spcPct val="115000"/>
              </a:lnSpc>
              <a:spcBef>
                <a:spcPts val="0"/>
              </a:spcBef>
              <a:spcAft>
                <a:spcPts val="0"/>
              </a:spcAft>
              <a:buClr>
                <a:srgbClr val="212121"/>
              </a:buClr>
              <a:buSzPts val="1400"/>
              <a:buChar char="●"/>
              <a:defRPr sz="1400">
                <a:solidFill>
                  <a:srgbClr val="212121"/>
                </a:solidFill>
              </a:defRPr>
            </a:lvl4pPr>
            <a:lvl5pPr indent="-317500" lvl="4" marL="2286000" rtl="0" algn="l">
              <a:lnSpc>
                <a:spcPct val="115000"/>
              </a:lnSpc>
              <a:spcBef>
                <a:spcPts val="0"/>
              </a:spcBef>
              <a:spcAft>
                <a:spcPts val="0"/>
              </a:spcAft>
              <a:buClr>
                <a:srgbClr val="212121"/>
              </a:buClr>
              <a:buSzPts val="1400"/>
              <a:buChar char="○"/>
              <a:defRPr sz="1400">
                <a:solidFill>
                  <a:srgbClr val="212121"/>
                </a:solidFill>
              </a:defRPr>
            </a:lvl5pPr>
            <a:lvl6pPr indent="-317500" lvl="5" marL="2743200" rtl="0" algn="l">
              <a:lnSpc>
                <a:spcPct val="115000"/>
              </a:lnSpc>
              <a:spcBef>
                <a:spcPts val="0"/>
              </a:spcBef>
              <a:spcAft>
                <a:spcPts val="0"/>
              </a:spcAft>
              <a:buClr>
                <a:srgbClr val="212121"/>
              </a:buClr>
              <a:buSzPts val="1400"/>
              <a:buChar char="■"/>
              <a:defRPr sz="1400">
                <a:solidFill>
                  <a:srgbClr val="212121"/>
                </a:solidFill>
              </a:defRPr>
            </a:lvl6pPr>
            <a:lvl7pPr indent="-317500" lvl="6" marL="3200400" rtl="0" algn="l">
              <a:lnSpc>
                <a:spcPct val="115000"/>
              </a:lnSpc>
              <a:spcBef>
                <a:spcPts val="0"/>
              </a:spcBef>
              <a:spcAft>
                <a:spcPts val="0"/>
              </a:spcAft>
              <a:buClr>
                <a:srgbClr val="212121"/>
              </a:buClr>
              <a:buSzPts val="1400"/>
              <a:buChar char="●"/>
              <a:defRPr sz="1400">
                <a:solidFill>
                  <a:srgbClr val="212121"/>
                </a:solidFill>
              </a:defRPr>
            </a:lvl7pPr>
            <a:lvl8pPr indent="-317500" lvl="7" marL="3657600" rtl="0" algn="l">
              <a:lnSpc>
                <a:spcPct val="115000"/>
              </a:lnSpc>
              <a:spcBef>
                <a:spcPts val="0"/>
              </a:spcBef>
              <a:spcAft>
                <a:spcPts val="0"/>
              </a:spcAft>
              <a:buClr>
                <a:srgbClr val="212121"/>
              </a:buClr>
              <a:buSzPts val="1400"/>
              <a:buChar char="○"/>
              <a:defRPr sz="1400">
                <a:solidFill>
                  <a:srgbClr val="212121"/>
                </a:solidFill>
              </a:defRPr>
            </a:lvl8pPr>
            <a:lvl9pPr indent="-317500" lvl="8" marL="4114800" rtl="0" algn="l">
              <a:lnSpc>
                <a:spcPct val="115000"/>
              </a:lnSpc>
              <a:spcBef>
                <a:spcPts val="0"/>
              </a:spcBef>
              <a:spcAft>
                <a:spcPts val="0"/>
              </a:spcAft>
              <a:buClr>
                <a:srgbClr val="212121"/>
              </a:buClr>
              <a:buSzPts val="1400"/>
              <a:buChar char="■"/>
              <a:defRPr sz="1400">
                <a:solidFill>
                  <a:srgbClr val="212121"/>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212121"/>
                </a:solidFill>
              </a:defRPr>
            </a:lvl1pPr>
            <a:lvl2pPr lvl="1" rtl="0" algn="r">
              <a:lnSpc>
                <a:spcPct val="100000"/>
              </a:lnSpc>
              <a:spcAft>
                <a:spcPts val="0"/>
              </a:spcAft>
              <a:buNone/>
              <a:defRPr sz="1000">
                <a:solidFill>
                  <a:srgbClr val="212121"/>
                </a:solidFill>
              </a:defRPr>
            </a:lvl2pPr>
            <a:lvl3pPr lvl="2" rtl="0" algn="r">
              <a:lnSpc>
                <a:spcPct val="100000"/>
              </a:lnSpc>
              <a:spcAft>
                <a:spcPts val="0"/>
              </a:spcAft>
              <a:buNone/>
              <a:defRPr sz="1000">
                <a:solidFill>
                  <a:srgbClr val="212121"/>
                </a:solidFill>
              </a:defRPr>
            </a:lvl3pPr>
            <a:lvl4pPr lvl="3" rtl="0" algn="r">
              <a:lnSpc>
                <a:spcPct val="100000"/>
              </a:lnSpc>
              <a:spcAft>
                <a:spcPts val="0"/>
              </a:spcAft>
              <a:buNone/>
              <a:defRPr sz="1000">
                <a:solidFill>
                  <a:srgbClr val="212121"/>
                </a:solidFill>
              </a:defRPr>
            </a:lvl4pPr>
            <a:lvl5pPr lvl="4" rtl="0" algn="r">
              <a:lnSpc>
                <a:spcPct val="100000"/>
              </a:lnSpc>
              <a:spcAft>
                <a:spcPts val="0"/>
              </a:spcAft>
              <a:buNone/>
              <a:defRPr sz="1000">
                <a:solidFill>
                  <a:srgbClr val="212121"/>
                </a:solidFill>
              </a:defRPr>
            </a:lvl5pPr>
            <a:lvl6pPr lvl="5" rtl="0" algn="r">
              <a:lnSpc>
                <a:spcPct val="100000"/>
              </a:lnSpc>
              <a:spcAft>
                <a:spcPts val="0"/>
              </a:spcAft>
              <a:buNone/>
              <a:defRPr sz="1000">
                <a:solidFill>
                  <a:srgbClr val="212121"/>
                </a:solidFill>
              </a:defRPr>
            </a:lvl6pPr>
            <a:lvl7pPr lvl="6" rtl="0" algn="r">
              <a:lnSpc>
                <a:spcPct val="100000"/>
              </a:lnSpc>
              <a:spcAft>
                <a:spcPts val="0"/>
              </a:spcAft>
              <a:buNone/>
              <a:defRPr sz="1000">
                <a:solidFill>
                  <a:srgbClr val="212121"/>
                </a:solidFill>
              </a:defRPr>
            </a:lvl7pPr>
            <a:lvl8pPr lvl="7" rtl="0" algn="r">
              <a:lnSpc>
                <a:spcPct val="100000"/>
              </a:lnSpc>
              <a:spcAft>
                <a:spcPts val="0"/>
              </a:spcAft>
              <a:buNone/>
              <a:defRPr sz="1000">
                <a:solidFill>
                  <a:srgbClr val="212121"/>
                </a:solidFill>
              </a:defRPr>
            </a:lvl8pPr>
            <a:lvl9pPr lvl="8" rtl="0"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66"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25" y="0"/>
            <a:ext cx="9144000" cy="174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6551675" y="0"/>
            <a:ext cx="2592300" cy="17415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3991228"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10800000">
            <a:off x="3991228" y="0"/>
            <a:ext cx="1727100" cy="17415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10800000">
            <a:off x="4431837"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rot="10800000">
            <a:off x="4431837" y="0"/>
            <a:ext cx="1727100" cy="17415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10800000">
            <a:off x="4856511" y="0"/>
            <a:ext cx="1727100" cy="17415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10800000">
            <a:off x="4856511" y="0"/>
            <a:ext cx="1727100" cy="17415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24475" y="148225"/>
            <a:ext cx="3559500" cy="1373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2800">
                <a:solidFill>
                  <a:schemeClr val="lt1"/>
                </a:solidFill>
              </a:defRPr>
            </a:lvl1pPr>
            <a:lvl2pPr lvl="1" rtl="0" algn="l">
              <a:lnSpc>
                <a:spcPct val="100000"/>
              </a:lnSpc>
              <a:spcBef>
                <a:spcPts val="0"/>
              </a:spcBef>
              <a:spcAft>
                <a:spcPts val="0"/>
              </a:spcAft>
              <a:buNone/>
              <a:defRPr b="1" sz="2800">
                <a:solidFill>
                  <a:schemeClr val="lt1"/>
                </a:solidFill>
              </a:defRPr>
            </a:lvl2pPr>
            <a:lvl3pPr lvl="2" rtl="0" algn="l">
              <a:lnSpc>
                <a:spcPct val="100000"/>
              </a:lnSpc>
              <a:spcBef>
                <a:spcPts val="0"/>
              </a:spcBef>
              <a:spcAft>
                <a:spcPts val="0"/>
              </a:spcAft>
              <a:buNone/>
              <a:defRPr b="1" sz="2800">
                <a:solidFill>
                  <a:schemeClr val="lt1"/>
                </a:solidFill>
              </a:defRPr>
            </a:lvl3pPr>
            <a:lvl4pPr lvl="3" rtl="0" algn="l">
              <a:lnSpc>
                <a:spcPct val="100000"/>
              </a:lnSpc>
              <a:spcBef>
                <a:spcPts val="0"/>
              </a:spcBef>
              <a:spcAft>
                <a:spcPts val="0"/>
              </a:spcAft>
              <a:buNone/>
              <a:defRPr b="1" sz="2800">
                <a:solidFill>
                  <a:schemeClr val="lt1"/>
                </a:solidFill>
              </a:defRPr>
            </a:lvl4pPr>
            <a:lvl5pPr lvl="4" rtl="0" algn="l">
              <a:lnSpc>
                <a:spcPct val="100000"/>
              </a:lnSpc>
              <a:spcBef>
                <a:spcPts val="0"/>
              </a:spcBef>
              <a:spcAft>
                <a:spcPts val="0"/>
              </a:spcAft>
              <a:buNone/>
              <a:defRPr b="1" sz="2800">
                <a:solidFill>
                  <a:schemeClr val="lt1"/>
                </a:solidFill>
              </a:defRPr>
            </a:lvl5pPr>
            <a:lvl6pPr lvl="5" rtl="0" algn="l">
              <a:lnSpc>
                <a:spcPct val="100000"/>
              </a:lnSpc>
              <a:spcBef>
                <a:spcPts val="0"/>
              </a:spcBef>
              <a:spcAft>
                <a:spcPts val="0"/>
              </a:spcAft>
              <a:buNone/>
              <a:defRPr b="1" sz="2800">
                <a:solidFill>
                  <a:schemeClr val="lt1"/>
                </a:solidFill>
              </a:defRPr>
            </a:lvl6pPr>
            <a:lvl7pPr lvl="6" rtl="0" algn="l">
              <a:lnSpc>
                <a:spcPct val="100000"/>
              </a:lnSpc>
              <a:spcBef>
                <a:spcPts val="0"/>
              </a:spcBef>
              <a:spcAft>
                <a:spcPts val="0"/>
              </a:spcAft>
              <a:buNone/>
              <a:defRPr b="1" sz="2800">
                <a:solidFill>
                  <a:schemeClr val="lt1"/>
                </a:solidFill>
              </a:defRPr>
            </a:lvl7pPr>
            <a:lvl8pPr lvl="7" rtl="0" algn="l">
              <a:lnSpc>
                <a:spcPct val="100000"/>
              </a:lnSpc>
              <a:spcBef>
                <a:spcPts val="0"/>
              </a:spcBef>
              <a:spcAft>
                <a:spcPts val="0"/>
              </a:spcAft>
              <a:buNone/>
              <a:defRPr b="1" sz="2800">
                <a:solidFill>
                  <a:schemeClr val="lt1"/>
                </a:solidFill>
              </a:defRPr>
            </a:lvl8pPr>
            <a:lvl9pPr lvl="8" rtl="0" algn="l">
              <a:lnSpc>
                <a:spcPct val="100000"/>
              </a:lnSpc>
              <a:spcBef>
                <a:spcPts val="0"/>
              </a:spcBef>
              <a:spcAft>
                <a:spcPts val="0"/>
              </a:spcAft>
              <a:buNone/>
              <a:defRPr b="1" sz="2800">
                <a:solidFill>
                  <a:schemeClr val="lt1"/>
                </a:solidFill>
              </a:defRPr>
            </a:lvl9pPr>
          </a:lstStyle>
          <a:p/>
        </p:txBody>
      </p:sp>
      <p:sp>
        <p:nvSpPr>
          <p:cNvPr id="77" name="Google Shape;77;p15"/>
          <p:cNvSpPr txBox="1"/>
          <p:nvPr>
            <p:ph idx="1" type="body"/>
          </p:nvPr>
        </p:nvSpPr>
        <p:spPr>
          <a:xfrm>
            <a:off x="324475" y="1920450"/>
            <a:ext cx="8494800" cy="2704200"/>
          </a:xfrm>
          <a:prstGeom prst="rect">
            <a:avLst/>
          </a:prstGeom>
          <a:noFill/>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78" name="Google Shape;7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6">
    <p:bg>
      <p:bgPr>
        <a:solidFill>
          <a:srgbClr val="FFFFFF"/>
        </a:solidFill>
      </p:bgPr>
    </p:bg>
    <p:spTree>
      <p:nvGrpSpPr>
        <p:cNvPr id="79" name="Shape 79"/>
        <p:cNvGrpSpPr/>
        <p:nvPr/>
      </p:nvGrpSpPr>
      <p:grpSpPr>
        <a:xfrm>
          <a:off x="0" y="0"/>
          <a:ext cx="0" cy="0"/>
          <a:chOff x="0" y="0"/>
          <a:chExt cx="0" cy="0"/>
        </a:xfrm>
      </p:grpSpPr>
      <p:sp>
        <p:nvSpPr>
          <p:cNvPr id="80" name="Google Shape;80;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ph type="title"/>
          </p:nvPr>
        </p:nvSpPr>
        <p:spPr>
          <a:xfrm>
            <a:off x="2894475" y="450971"/>
            <a:ext cx="5740800" cy="1442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b="1" sz="3600">
                <a:solidFill>
                  <a:srgbClr val="212121"/>
                </a:solidFill>
              </a:defRPr>
            </a:lvl1pPr>
            <a:lvl2pPr lvl="1" rtl="0" algn="l">
              <a:lnSpc>
                <a:spcPct val="100000"/>
              </a:lnSpc>
              <a:spcBef>
                <a:spcPts val="0"/>
              </a:spcBef>
              <a:spcAft>
                <a:spcPts val="0"/>
              </a:spcAft>
              <a:buNone/>
              <a:defRPr b="1" sz="3600">
                <a:solidFill>
                  <a:srgbClr val="212121"/>
                </a:solidFill>
              </a:defRPr>
            </a:lvl2pPr>
            <a:lvl3pPr lvl="2" rtl="0" algn="l">
              <a:lnSpc>
                <a:spcPct val="100000"/>
              </a:lnSpc>
              <a:spcBef>
                <a:spcPts val="0"/>
              </a:spcBef>
              <a:spcAft>
                <a:spcPts val="0"/>
              </a:spcAft>
              <a:buNone/>
              <a:defRPr b="1" sz="3600">
                <a:solidFill>
                  <a:srgbClr val="212121"/>
                </a:solidFill>
              </a:defRPr>
            </a:lvl3pPr>
            <a:lvl4pPr lvl="3" rtl="0" algn="l">
              <a:lnSpc>
                <a:spcPct val="100000"/>
              </a:lnSpc>
              <a:spcBef>
                <a:spcPts val="0"/>
              </a:spcBef>
              <a:spcAft>
                <a:spcPts val="0"/>
              </a:spcAft>
              <a:buNone/>
              <a:defRPr b="1" sz="3600">
                <a:solidFill>
                  <a:srgbClr val="212121"/>
                </a:solidFill>
              </a:defRPr>
            </a:lvl4pPr>
            <a:lvl5pPr lvl="4" rtl="0" algn="l">
              <a:lnSpc>
                <a:spcPct val="100000"/>
              </a:lnSpc>
              <a:spcBef>
                <a:spcPts val="0"/>
              </a:spcBef>
              <a:spcAft>
                <a:spcPts val="0"/>
              </a:spcAft>
              <a:buNone/>
              <a:defRPr b="1" sz="3600">
                <a:solidFill>
                  <a:srgbClr val="212121"/>
                </a:solidFill>
              </a:defRPr>
            </a:lvl5pPr>
            <a:lvl6pPr lvl="5" rtl="0" algn="l">
              <a:lnSpc>
                <a:spcPct val="100000"/>
              </a:lnSpc>
              <a:spcBef>
                <a:spcPts val="0"/>
              </a:spcBef>
              <a:spcAft>
                <a:spcPts val="0"/>
              </a:spcAft>
              <a:buNone/>
              <a:defRPr b="1" sz="3600">
                <a:solidFill>
                  <a:srgbClr val="212121"/>
                </a:solidFill>
              </a:defRPr>
            </a:lvl6pPr>
            <a:lvl7pPr lvl="6" rtl="0" algn="l">
              <a:lnSpc>
                <a:spcPct val="100000"/>
              </a:lnSpc>
              <a:spcBef>
                <a:spcPts val="0"/>
              </a:spcBef>
              <a:spcAft>
                <a:spcPts val="0"/>
              </a:spcAft>
              <a:buNone/>
              <a:defRPr b="1" sz="3600">
                <a:solidFill>
                  <a:srgbClr val="212121"/>
                </a:solidFill>
              </a:defRPr>
            </a:lvl7pPr>
            <a:lvl8pPr lvl="7" rtl="0" algn="l">
              <a:lnSpc>
                <a:spcPct val="100000"/>
              </a:lnSpc>
              <a:spcBef>
                <a:spcPts val="0"/>
              </a:spcBef>
              <a:spcAft>
                <a:spcPts val="0"/>
              </a:spcAft>
              <a:buNone/>
              <a:defRPr b="1" sz="3600">
                <a:solidFill>
                  <a:srgbClr val="212121"/>
                </a:solidFill>
              </a:defRPr>
            </a:lvl8pPr>
            <a:lvl9pPr lvl="8" rtl="0" algn="l">
              <a:lnSpc>
                <a:spcPct val="100000"/>
              </a:lnSpc>
              <a:spcBef>
                <a:spcPts val="0"/>
              </a:spcBef>
              <a:spcAft>
                <a:spcPts val="0"/>
              </a:spcAft>
              <a:buNone/>
              <a:defRPr b="1" sz="3600">
                <a:solidFill>
                  <a:srgbClr val="212121"/>
                </a:solidFill>
              </a:defRPr>
            </a:lvl9pPr>
          </a:lstStyle>
          <a:p/>
        </p:txBody>
      </p:sp>
      <p:sp>
        <p:nvSpPr>
          <p:cNvPr id="121" name="Google Shape;121;p16"/>
          <p:cNvSpPr txBox="1"/>
          <p:nvPr>
            <p:ph idx="1" type="body"/>
          </p:nvPr>
        </p:nvSpPr>
        <p:spPr>
          <a:xfrm>
            <a:off x="2894475" y="1938950"/>
            <a:ext cx="5740800" cy="2649000"/>
          </a:xfrm>
          <a:prstGeom prst="rect">
            <a:avLst/>
          </a:prstGeom>
          <a:noFill/>
        </p:spPr>
        <p:txBody>
          <a:bodyPr anchorCtr="0" anchor="t" bIns="91425" lIns="91425" spcFirstLastPara="1" rIns="91425" wrap="square" tIns="91425">
            <a:normAutofit/>
          </a:bodyPr>
          <a:lstStyle>
            <a:lvl1pPr indent="-355600" lvl="0" marL="457200" rtl="0" algn="l">
              <a:lnSpc>
                <a:spcPct val="115000"/>
              </a:lnSpc>
              <a:spcBef>
                <a:spcPts val="0"/>
              </a:spcBef>
              <a:spcAft>
                <a:spcPts val="0"/>
              </a:spcAft>
              <a:buClr>
                <a:srgbClr val="616161"/>
              </a:buClr>
              <a:buSzPts val="2000"/>
              <a:buChar char="●"/>
              <a:defRPr sz="2000">
                <a:solidFill>
                  <a:srgbClr val="616161"/>
                </a:solidFill>
              </a:defRPr>
            </a:lvl1pPr>
            <a:lvl2pPr indent="-330200" lvl="1" marL="914400" rtl="0" algn="l">
              <a:lnSpc>
                <a:spcPct val="115000"/>
              </a:lnSpc>
              <a:spcBef>
                <a:spcPts val="0"/>
              </a:spcBef>
              <a:spcAft>
                <a:spcPts val="0"/>
              </a:spcAft>
              <a:buClr>
                <a:srgbClr val="616161"/>
              </a:buClr>
              <a:buSzPts val="1600"/>
              <a:buChar char="○"/>
              <a:defRPr sz="1600">
                <a:solidFill>
                  <a:srgbClr val="616161"/>
                </a:solidFill>
              </a:defRPr>
            </a:lvl2pPr>
            <a:lvl3pPr indent="-330200" lvl="2" marL="1371600" rtl="0" algn="l">
              <a:lnSpc>
                <a:spcPct val="115000"/>
              </a:lnSpc>
              <a:spcBef>
                <a:spcPts val="0"/>
              </a:spcBef>
              <a:spcAft>
                <a:spcPts val="0"/>
              </a:spcAft>
              <a:buClr>
                <a:srgbClr val="616161"/>
              </a:buClr>
              <a:buSzPts val="1600"/>
              <a:buChar char="■"/>
              <a:defRPr sz="1600">
                <a:solidFill>
                  <a:srgbClr val="616161"/>
                </a:solidFill>
              </a:defRPr>
            </a:lvl3pPr>
            <a:lvl4pPr indent="-330200" lvl="3" marL="1828800" rtl="0" algn="l">
              <a:lnSpc>
                <a:spcPct val="115000"/>
              </a:lnSpc>
              <a:spcBef>
                <a:spcPts val="0"/>
              </a:spcBef>
              <a:spcAft>
                <a:spcPts val="0"/>
              </a:spcAft>
              <a:buClr>
                <a:srgbClr val="616161"/>
              </a:buClr>
              <a:buSzPts val="1600"/>
              <a:buChar char="●"/>
              <a:defRPr sz="1600">
                <a:solidFill>
                  <a:srgbClr val="616161"/>
                </a:solidFill>
              </a:defRPr>
            </a:lvl4pPr>
            <a:lvl5pPr indent="-330200" lvl="4" marL="2286000" rtl="0" algn="l">
              <a:lnSpc>
                <a:spcPct val="115000"/>
              </a:lnSpc>
              <a:spcBef>
                <a:spcPts val="0"/>
              </a:spcBef>
              <a:spcAft>
                <a:spcPts val="0"/>
              </a:spcAft>
              <a:buClr>
                <a:srgbClr val="616161"/>
              </a:buClr>
              <a:buSzPts val="1600"/>
              <a:buChar char="○"/>
              <a:defRPr sz="1600">
                <a:solidFill>
                  <a:srgbClr val="616161"/>
                </a:solidFill>
              </a:defRPr>
            </a:lvl5pPr>
            <a:lvl6pPr indent="-330200" lvl="5" marL="2743200" rtl="0" algn="l">
              <a:lnSpc>
                <a:spcPct val="115000"/>
              </a:lnSpc>
              <a:spcBef>
                <a:spcPts val="0"/>
              </a:spcBef>
              <a:spcAft>
                <a:spcPts val="0"/>
              </a:spcAft>
              <a:buClr>
                <a:srgbClr val="616161"/>
              </a:buClr>
              <a:buSzPts val="1600"/>
              <a:buChar char="■"/>
              <a:defRPr sz="1600">
                <a:solidFill>
                  <a:srgbClr val="616161"/>
                </a:solidFill>
              </a:defRPr>
            </a:lvl6pPr>
            <a:lvl7pPr indent="-330200" lvl="6" marL="3200400" rtl="0" algn="l">
              <a:lnSpc>
                <a:spcPct val="115000"/>
              </a:lnSpc>
              <a:spcBef>
                <a:spcPts val="0"/>
              </a:spcBef>
              <a:spcAft>
                <a:spcPts val="0"/>
              </a:spcAft>
              <a:buClr>
                <a:srgbClr val="616161"/>
              </a:buClr>
              <a:buSzPts val="1600"/>
              <a:buChar char="●"/>
              <a:defRPr sz="1600">
                <a:solidFill>
                  <a:srgbClr val="616161"/>
                </a:solidFill>
              </a:defRPr>
            </a:lvl7pPr>
            <a:lvl8pPr indent="-330200" lvl="7" marL="3657600" rtl="0" algn="l">
              <a:lnSpc>
                <a:spcPct val="115000"/>
              </a:lnSpc>
              <a:spcBef>
                <a:spcPts val="0"/>
              </a:spcBef>
              <a:spcAft>
                <a:spcPts val="0"/>
              </a:spcAft>
              <a:buClr>
                <a:srgbClr val="616161"/>
              </a:buClr>
              <a:buSzPts val="1600"/>
              <a:buChar char="○"/>
              <a:defRPr sz="1600">
                <a:solidFill>
                  <a:srgbClr val="616161"/>
                </a:solidFill>
              </a:defRPr>
            </a:lvl8pPr>
            <a:lvl9pPr indent="-330200" lvl="8" marL="4114800" rtl="0" algn="l">
              <a:lnSpc>
                <a:spcPct val="115000"/>
              </a:lnSpc>
              <a:spcBef>
                <a:spcPts val="0"/>
              </a:spcBef>
              <a:spcAft>
                <a:spcPts val="0"/>
              </a:spcAft>
              <a:buClr>
                <a:srgbClr val="616161"/>
              </a:buClr>
              <a:buSzPts val="1600"/>
              <a:buChar char="■"/>
              <a:defRPr sz="1600">
                <a:solidFill>
                  <a:srgbClr val="616161"/>
                </a:solidFill>
              </a:defRPr>
            </a:lvl9pPr>
          </a:lstStyle>
          <a:p/>
        </p:txBody>
      </p:sp>
      <p:sp>
        <p:nvSpPr>
          <p:cNvPr id="122" name="Google Shape;12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bg>
      <p:bgPr>
        <a:solidFill>
          <a:srgbClr val="FFFFFF"/>
        </a:solidFill>
      </p:bgPr>
    </p:bg>
    <p:spTree>
      <p:nvGrpSpPr>
        <p:cNvPr id="123" name="Shape 123"/>
        <p:cNvGrpSpPr/>
        <p:nvPr/>
      </p:nvGrpSpPr>
      <p:grpSpPr>
        <a:xfrm>
          <a:off x="0" y="0"/>
          <a:ext cx="0" cy="0"/>
          <a:chOff x="0" y="0"/>
          <a:chExt cx="0" cy="0"/>
        </a:xfrm>
      </p:grpSpPr>
      <p:sp>
        <p:nvSpPr>
          <p:cNvPr id="124" name="Google Shape;124;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0" y="0"/>
            <a:ext cx="458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type="title"/>
          </p:nvPr>
        </p:nvSpPr>
        <p:spPr>
          <a:xfrm>
            <a:off x="363750" y="554850"/>
            <a:ext cx="3855900" cy="4033800"/>
          </a:xfrm>
          <a:prstGeom prst="rect">
            <a:avLst/>
          </a:prstGeom>
          <a:noFill/>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
        <p:nvSpPr>
          <p:cNvPr id="127" name="Google Shape;127;p17"/>
          <p:cNvSpPr txBox="1"/>
          <p:nvPr>
            <p:ph idx="1" type="body"/>
          </p:nvPr>
        </p:nvSpPr>
        <p:spPr>
          <a:xfrm>
            <a:off x="4947374" y="554850"/>
            <a:ext cx="3855900" cy="4033800"/>
          </a:xfrm>
          <a:prstGeom prst="rect">
            <a:avLst/>
          </a:prstGeom>
          <a:noFill/>
        </p:spPr>
        <p:txBody>
          <a:bodyPr anchorCtr="0" anchor="ctr"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28" name="Google Shape;128;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data-engineer-sk/ETL-project-Art-Culture-York-Library" TargetMode="External"/><Relationship Id="rId4" Type="http://schemas.openxmlformats.org/officeDocument/2006/relationships/image" Target="../media/image2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www.data.gov.uk/dataset/64a319b3-c925-4224-9f60-e0b31fb44149/performance-indicators-art-and-culture"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hyperlink" Target="https://www.data.gov.uk/dataset/64a319b3-c925-4224-9f60-e0b31fb44149/performance-indicators-art-and-cult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18"/>
          <p:cNvPicPr preferRelativeResize="0"/>
          <p:nvPr/>
        </p:nvPicPr>
        <p:blipFill>
          <a:blip r:embed="rId3">
            <a:alphaModFix amt="93000"/>
          </a:blip>
          <a:stretch>
            <a:fillRect/>
          </a:stretch>
        </p:blipFill>
        <p:spPr>
          <a:xfrm>
            <a:off x="0" y="-38112"/>
            <a:ext cx="9144000" cy="4714875"/>
          </a:xfrm>
          <a:prstGeom prst="rect">
            <a:avLst/>
          </a:prstGeom>
          <a:noFill/>
          <a:ln>
            <a:noFill/>
          </a:ln>
        </p:spPr>
      </p:pic>
      <p:sp>
        <p:nvSpPr>
          <p:cNvPr id="136" name="Google Shape;136;p18"/>
          <p:cNvSpPr txBox="1"/>
          <p:nvPr>
            <p:ph idx="4294967295" type="subTitle"/>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137" name="Google Shape;137;p18"/>
          <p:cNvSpPr txBox="1"/>
          <p:nvPr/>
        </p:nvSpPr>
        <p:spPr>
          <a:xfrm>
            <a:off x="1326150" y="1017725"/>
            <a:ext cx="6491700" cy="1939500"/>
          </a:xfrm>
          <a:prstGeom prst="rect">
            <a:avLst/>
          </a:prstGeom>
          <a:noFill/>
          <a:ln>
            <a:noFill/>
          </a:ln>
          <a:effectLst>
            <a:outerShdw blurRad="57150" rotWithShape="0" algn="bl" dir="5460000" dist="57150">
              <a:srgbClr val="000000">
                <a:alpha val="6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3800">
                <a:solidFill>
                  <a:schemeClr val="lt1"/>
                </a:solidFill>
                <a:latin typeface="Verdana"/>
                <a:ea typeface="Verdana"/>
                <a:cs typeface="Verdana"/>
                <a:sym typeface="Verdana"/>
              </a:rPr>
              <a:t>The Visits</a:t>
            </a:r>
            <a:endParaRPr b="1" sz="3800">
              <a:solidFill>
                <a:schemeClr val="lt1"/>
              </a:solidFill>
              <a:latin typeface="Verdana"/>
              <a:ea typeface="Verdana"/>
              <a:cs typeface="Verdana"/>
              <a:sym typeface="Verdana"/>
            </a:endParaRPr>
          </a:p>
          <a:p>
            <a:pPr indent="0" lvl="0" marL="0" rtl="0" algn="ctr">
              <a:spcBef>
                <a:spcPts val="0"/>
              </a:spcBef>
              <a:spcAft>
                <a:spcPts val="0"/>
              </a:spcAft>
              <a:buNone/>
            </a:pPr>
            <a:r>
              <a:rPr b="1" lang="en-GB" sz="3800">
                <a:solidFill>
                  <a:schemeClr val="lt1"/>
                </a:solidFill>
                <a:latin typeface="Verdana"/>
                <a:ea typeface="Verdana"/>
                <a:cs typeface="Verdana"/>
                <a:sym typeface="Verdana"/>
              </a:rPr>
              <a:t>and Borrowed Books from Libraries in York</a:t>
            </a:r>
            <a:endParaRPr b="1" sz="3800">
              <a:solidFill>
                <a:schemeClr val="lt1"/>
              </a:solidFill>
              <a:latin typeface="Verdana"/>
              <a:ea typeface="Verdana"/>
              <a:cs typeface="Verdana"/>
              <a:sym typeface="Verdana"/>
            </a:endParaRPr>
          </a:p>
        </p:txBody>
      </p:sp>
      <p:sp>
        <p:nvSpPr>
          <p:cNvPr id="138" name="Google Shape;138;p18"/>
          <p:cNvSpPr txBox="1"/>
          <p:nvPr>
            <p:ph idx="1" type="body"/>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rPr lang="en-GB">
                <a:solidFill>
                  <a:schemeClr val="lt1"/>
                </a:solidFill>
                <a:latin typeface="Arial"/>
                <a:ea typeface="Arial"/>
                <a:cs typeface="Arial"/>
                <a:sym typeface="Arial"/>
              </a:rPr>
              <a:t>Topic of Art &amp; Culture</a:t>
            </a:r>
            <a:endParaRPr>
              <a:latin typeface="Arial"/>
              <a:ea typeface="Arial"/>
              <a:cs typeface="Arial"/>
              <a:sym typeface="Arial"/>
            </a:endParaRPr>
          </a:p>
        </p:txBody>
      </p:sp>
      <p:sp>
        <p:nvSpPr>
          <p:cNvPr id="139" name="Google Shape;139;p18"/>
          <p:cNvSpPr txBox="1"/>
          <p:nvPr/>
        </p:nvSpPr>
        <p:spPr>
          <a:xfrm>
            <a:off x="1400850" y="3454500"/>
            <a:ext cx="6342300" cy="769500"/>
          </a:xfrm>
          <a:prstGeom prst="rect">
            <a:avLst/>
          </a:prstGeom>
          <a:noFill/>
          <a:ln>
            <a:noFill/>
          </a:ln>
          <a:effectLst>
            <a:outerShdw blurRad="85725" rotWithShape="0" algn="bl" dir="7140000" dist="76200">
              <a:srgbClr val="000000">
                <a:alpha val="5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chemeClr val="lt1"/>
                </a:solidFill>
                <a:latin typeface="Verdana"/>
                <a:ea typeface="Verdana"/>
                <a:cs typeface="Verdana"/>
                <a:sym typeface="Verdana"/>
              </a:rPr>
              <a:t>By</a:t>
            </a:r>
            <a:endParaRPr b="1" sz="1900">
              <a:solidFill>
                <a:schemeClr val="lt1"/>
              </a:solidFill>
              <a:latin typeface="Verdana"/>
              <a:ea typeface="Verdana"/>
              <a:cs typeface="Verdana"/>
              <a:sym typeface="Verdana"/>
            </a:endParaRPr>
          </a:p>
          <a:p>
            <a:pPr indent="0" lvl="0" marL="0" rtl="0" algn="ctr">
              <a:spcBef>
                <a:spcPts val="0"/>
              </a:spcBef>
              <a:spcAft>
                <a:spcPts val="0"/>
              </a:spcAft>
              <a:buNone/>
            </a:pPr>
            <a:r>
              <a:rPr b="1" lang="en-GB" sz="1900">
                <a:solidFill>
                  <a:schemeClr val="lt1"/>
                </a:solidFill>
                <a:latin typeface="Verdana"/>
                <a:ea typeface="Verdana"/>
                <a:cs typeface="Verdana"/>
                <a:sym typeface="Verdana"/>
              </a:rPr>
              <a:t>Samuel Ko</a:t>
            </a:r>
            <a:endParaRPr b="1" sz="1900">
              <a:solidFill>
                <a:schemeClr val="lt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2700450" y="222375"/>
            <a:ext cx="6053700" cy="6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240"/>
              <a:t>Files in Data Warehouse (MySQL)</a:t>
            </a:r>
            <a:endParaRPr sz="3240"/>
          </a:p>
        </p:txBody>
      </p:sp>
      <p:pic>
        <p:nvPicPr>
          <p:cNvPr id="208" name="Google Shape;208;p27"/>
          <p:cNvPicPr preferRelativeResize="0"/>
          <p:nvPr/>
        </p:nvPicPr>
        <p:blipFill>
          <a:blip r:embed="rId3">
            <a:alphaModFix/>
          </a:blip>
          <a:stretch>
            <a:fillRect/>
          </a:stretch>
        </p:blipFill>
        <p:spPr>
          <a:xfrm>
            <a:off x="2834475" y="914463"/>
            <a:ext cx="5204673" cy="3695626"/>
          </a:xfrm>
          <a:prstGeom prst="rect">
            <a:avLst/>
          </a:prstGeom>
          <a:noFill/>
          <a:ln>
            <a:noFill/>
          </a:ln>
        </p:spPr>
      </p:pic>
      <p:sp>
        <p:nvSpPr>
          <p:cNvPr id="209" name="Google Shape;209;p27"/>
          <p:cNvSpPr txBox="1"/>
          <p:nvPr/>
        </p:nvSpPr>
        <p:spPr>
          <a:xfrm>
            <a:off x="4830313" y="2650225"/>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indicator</a:t>
            </a:r>
            <a:endParaRPr>
              <a:latin typeface="Playfair Display"/>
              <a:ea typeface="Playfair Display"/>
              <a:cs typeface="Playfair Display"/>
              <a:sym typeface="Playfair Display"/>
            </a:endParaRPr>
          </a:p>
        </p:txBody>
      </p:sp>
      <p:sp>
        <p:nvSpPr>
          <p:cNvPr id="210" name="Google Shape;210;p27"/>
          <p:cNvSpPr txBox="1"/>
          <p:nvPr/>
        </p:nvSpPr>
        <p:spPr>
          <a:xfrm>
            <a:off x="2903613" y="4514688"/>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a:t>
            </a:r>
            <a:endParaRPr>
              <a:latin typeface="Playfair Display"/>
              <a:ea typeface="Playfair Display"/>
              <a:cs typeface="Playfair Display"/>
              <a:sym typeface="Playfair Display"/>
            </a:endParaRPr>
          </a:p>
        </p:txBody>
      </p:sp>
      <p:sp>
        <p:nvSpPr>
          <p:cNvPr id="211" name="Google Shape;211;p27"/>
          <p:cNvSpPr txBox="1"/>
          <p:nvPr/>
        </p:nvSpPr>
        <p:spPr>
          <a:xfrm>
            <a:off x="6727350" y="2343150"/>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kpi_percentage</a:t>
            </a:r>
            <a:endParaRPr>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p:nvPr/>
        </p:nvSpPr>
        <p:spPr>
          <a:xfrm>
            <a:off x="0" y="-4975"/>
            <a:ext cx="9144000" cy="1499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ph type="title"/>
          </p:nvPr>
        </p:nvSpPr>
        <p:spPr>
          <a:xfrm>
            <a:off x="104300" y="876150"/>
            <a:ext cx="8520600" cy="572700"/>
          </a:xfrm>
          <a:prstGeom prst="rect">
            <a:avLst/>
          </a:prstGeom>
          <a:no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a:t>
            </a:r>
            <a:endParaRPr/>
          </a:p>
        </p:txBody>
      </p:sp>
      <p:pic>
        <p:nvPicPr>
          <p:cNvPr id="218" name="Google Shape;218;p28"/>
          <p:cNvPicPr preferRelativeResize="0"/>
          <p:nvPr/>
        </p:nvPicPr>
        <p:blipFill rotWithShape="1">
          <a:blip r:embed="rId3">
            <a:alphaModFix/>
          </a:blip>
          <a:srcRect b="0" l="37431" r="20688" t="0"/>
          <a:stretch/>
        </p:blipFill>
        <p:spPr>
          <a:xfrm>
            <a:off x="5654625" y="0"/>
            <a:ext cx="3489375" cy="5143501"/>
          </a:xfrm>
          <a:prstGeom prst="rect">
            <a:avLst/>
          </a:prstGeom>
          <a:noFill/>
          <a:ln>
            <a:noFill/>
          </a:ln>
        </p:spPr>
      </p:pic>
      <p:pic>
        <p:nvPicPr>
          <p:cNvPr id="219" name="Google Shape;219;p28"/>
          <p:cNvPicPr preferRelativeResize="0"/>
          <p:nvPr/>
        </p:nvPicPr>
        <p:blipFill rotWithShape="1">
          <a:blip r:embed="rId4">
            <a:alphaModFix/>
          </a:blip>
          <a:srcRect b="11132" l="4919" r="9530" t="13645"/>
          <a:stretch/>
        </p:blipFill>
        <p:spPr>
          <a:xfrm>
            <a:off x="0" y="1494125"/>
            <a:ext cx="5654625" cy="31074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2545950" y="437375"/>
            <a:ext cx="405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a:t>
            </a:r>
            <a:endParaRPr/>
          </a:p>
        </p:txBody>
      </p:sp>
      <p:sp>
        <p:nvSpPr>
          <p:cNvPr id="225" name="Google Shape;225;p29"/>
          <p:cNvSpPr/>
          <p:nvPr/>
        </p:nvSpPr>
        <p:spPr>
          <a:xfrm>
            <a:off x="0" y="3644400"/>
            <a:ext cx="9144000" cy="14991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9"/>
          <p:cNvPicPr preferRelativeResize="0"/>
          <p:nvPr/>
        </p:nvPicPr>
        <p:blipFill rotWithShape="1">
          <a:blip r:embed="rId3">
            <a:alphaModFix/>
          </a:blip>
          <a:srcRect b="0" l="33880" r="31363" t="0"/>
          <a:stretch/>
        </p:blipFill>
        <p:spPr>
          <a:xfrm>
            <a:off x="-571500" y="0"/>
            <a:ext cx="3178125" cy="5143500"/>
          </a:xfrm>
          <a:prstGeom prst="rect">
            <a:avLst/>
          </a:prstGeom>
          <a:noFill/>
          <a:ln>
            <a:noFill/>
          </a:ln>
        </p:spPr>
      </p:pic>
      <p:pic>
        <p:nvPicPr>
          <p:cNvPr id="227" name="Google Shape;227;p29"/>
          <p:cNvPicPr preferRelativeResize="0"/>
          <p:nvPr/>
        </p:nvPicPr>
        <p:blipFill rotWithShape="1">
          <a:blip r:embed="rId4">
            <a:alphaModFix/>
          </a:blip>
          <a:srcRect b="11259" l="5962" r="10530" t="11782"/>
          <a:stretch/>
        </p:blipFill>
        <p:spPr>
          <a:xfrm>
            <a:off x="2606625" y="933875"/>
            <a:ext cx="6537375" cy="373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63750" y="554850"/>
            <a:ext cx="3855900" cy="403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chemeClr val="dk2"/>
                </a:solidFill>
              </a:rPr>
              <a:t>Technologies Used</a:t>
            </a:r>
            <a:endParaRPr>
              <a:solidFill>
                <a:schemeClr val="dk2"/>
              </a:solidFill>
            </a:endParaRPr>
          </a:p>
        </p:txBody>
      </p:sp>
      <p:sp>
        <p:nvSpPr>
          <p:cNvPr id="233" name="Google Shape;233;p30"/>
          <p:cNvSpPr txBox="1"/>
          <p:nvPr>
            <p:ph idx="1" type="body"/>
          </p:nvPr>
        </p:nvSpPr>
        <p:spPr>
          <a:xfrm>
            <a:off x="4935675" y="1270400"/>
            <a:ext cx="3879300" cy="274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Python 3.11</a:t>
            </a:r>
            <a:endParaRPr/>
          </a:p>
          <a:p>
            <a:pPr indent="0" lvl="0" marL="0" rtl="0" algn="l">
              <a:spcBef>
                <a:spcPts val="1600"/>
              </a:spcBef>
              <a:spcAft>
                <a:spcPts val="0"/>
              </a:spcAft>
              <a:buNone/>
            </a:pPr>
            <a:r>
              <a:rPr lang="en-GB"/>
              <a:t>Jupyter Notebook</a:t>
            </a:r>
            <a:endParaRPr/>
          </a:p>
          <a:p>
            <a:pPr indent="0" lvl="0" marL="0" rtl="0" algn="l">
              <a:spcBef>
                <a:spcPts val="1600"/>
              </a:spcBef>
              <a:spcAft>
                <a:spcPts val="0"/>
              </a:spcAft>
              <a:buNone/>
            </a:pPr>
            <a:r>
              <a:rPr lang="en-GB"/>
              <a:t>Google Map API</a:t>
            </a:r>
            <a:endParaRPr/>
          </a:p>
          <a:p>
            <a:pPr indent="0" lvl="0" marL="0" rtl="0" algn="l">
              <a:spcBef>
                <a:spcPts val="1600"/>
              </a:spcBef>
              <a:spcAft>
                <a:spcPts val="0"/>
              </a:spcAft>
              <a:buNone/>
            </a:pPr>
            <a:r>
              <a:rPr lang="en-GB"/>
              <a:t>MySQL Database</a:t>
            </a:r>
            <a:endParaRPr/>
          </a:p>
          <a:p>
            <a:pPr indent="0" lvl="0" marL="0" rtl="0" algn="l">
              <a:spcBef>
                <a:spcPts val="1600"/>
              </a:spcBef>
              <a:spcAft>
                <a:spcPts val="1600"/>
              </a:spcAft>
              <a:buNone/>
            </a:pPr>
            <a:r>
              <a:rPr lang="en-GB"/>
              <a:t>Power BI Desktop</a:t>
            </a:r>
            <a:endParaRPr/>
          </a:p>
        </p:txBody>
      </p:sp>
      <p:pic>
        <p:nvPicPr>
          <p:cNvPr id="234" name="Google Shape;234;p30"/>
          <p:cNvPicPr preferRelativeResize="0"/>
          <p:nvPr/>
        </p:nvPicPr>
        <p:blipFill>
          <a:blip r:embed="rId3">
            <a:alphaModFix/>
          </a:blip>
          <a:stretch>
            <a:fillRect/>
          </a:stretch>
        </p:blipFill>
        <p:spPr>
          <a:xfrm>
            <a:off x="6926700" y="2468423"/>
            <a:ext cx="501415" cy="452675"/>
          </a:xfrm>
          <a:prstGeom prst="rect">
            <a:avLst/>
          </a:prstGeom>
          <a:noFill/>
          <a:ln>
            <a:noFill/>
          </a:ln>
        </p:spPr>
      </p:pic>
      <p:pic>
        <p:nvPicPr>
          <p:cNvPr id="235" name="Google Shape;235;p30"/>
          <p:cNvPicPr preferRelativeResize="0"/>
          <p:nvPr/>
        </p:nvPicPr>
        <p:blipFill>
          <a:blip r:embed="rId4">
            <a:alphaModFix/>
          </a:blip>
          <a:stretch>
            <a:fillRect/>
          </a:stretch>
        </p:blipFill>
        <p:spPr>
          <a:xfrm>
            <a:off x="6982569" y="1959287"/>
            <a:ext cx="389695" cy="452650"/>
          </a:xfrm>
          <a:prstGeom prst="rect">
            <a:avLst/>
          </a:prstGeom>
          <a:noFill/>
          <a:ln>
            <a:noFill/>
          </a:ln>
        </p:spPr>
      </p:pic>
      <p:pic>
        <p:nvPicPr>
          <p:cNvPr id="236" name="Google Shape;236;p30"/>
          <p:cNvPicPr preferRelativeResize="0"/>
          <p:nvPr/>
        </p:nvPicPr>
        <p:blipFill>
          <a:blip r:embed="rId5">
            <a:alphaModFix/>
          </a:blip>
          <a:stretch>
            <a:fillRect/>
          </a:stretch>
        </p:blipFill>
        <p:spPr>
          <a:xfrm>
            <a:off x="6951100" y="1450150"/>
            <a:ext cx="452650" cy="452650"/>
          </a:xfrm>
          <a:prstGeom prst="rect">
            <a:avLst/>
          </a:prstGeom>
          <a:noFill/>
          <a:ln>
            <a:noFill/>
          </a:ln>
        </p:spPr>
      </p:pic>
      <p:pic>
        <p:nvPicPr>
          <p:cNvPr id="237" name="Google Shape;237;p30"/>
          <p:cNvPicPr preferRelativeResize="0"/>
          <p:nvPr/>
        </p:nvPicPr>
        <p:blipFill>
          <a:blip r:embed="rId6">
            <a:alphaModFix/>
          </a:blip>
          <a:stretch>
            <a:fillRect/>
          </a:stretch>
        </p:blipFill>
        <p:spPr>
          <a:xfrm>
            <a:off x="6815726" y="2977575"/>
            <a:ext cx="674600" cy="347700"/>
          </a:xfrm>
          <a:prstGeom prst="rect">
            <a:avLst/>
          </a:prstGeom>
          <a:noFill/>
          <a:ln>
            <a:noFill/>
          </a:ln>
        </p:spPr>
      </p:pic>
      <p:pic>
        <p:nvPicPr>
          <p:cNvPr id="238" name="Google Shape;238;p30"/>
          <p:cNvPicPr preferRelativeResize="0"/>
          <p:nvPr/>
        </p:nvPicPr>
        <p:blipFill rotWithShape="1">
          <a:blip r:embed="rId7">
            <a:alphaModFix/>
          </a:blip>
          <a:srcRect b="0" l="0" r="0" t="0"/>
          <a:stretch/>
        </p:blipFill>
        <p:spPr>
          <a:xfrm>
            <a:off x="6975475" y="3433525"/>
            <a:ext cx="327549" cy="34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from the Project</a:t>
            </a:r>
            <a:endParaRPr/>
          </a:p>
        </p:txBody>
      </p:sp>
      <p:sp>
        <p:nvSpPr>
          <p:cNvPr id="244" name="Google Shape;244;p31"/>
          <p:cNvSpPr txBox="1"/>
          <p:nvPr>
            <p:ph idx="1" type="body"/>
          </p:nvPr>
        </p:nvSpPr>
        <p:spPr>
          <a:xfrm>
            <a:off x="409300" y="1136450"/>
            <a:ext cx="5922900" cy="3334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GB"/>
              <a:t>Select the clean and reliable dataset to study (the most difficult part)</a:t>
            </a:r>
            <a:endParaRPr/>
          </a:p>
          <a:p>
            <a:pPr indent="-334327" lvl="0" marL="457200" rtl="0" algn="l">
              <a:spcBef>
                <a:spcPts val="0"/>
              </a:spcBef>
              <a:spcAft>
                <a:spcPts val="0"/>
              </a:spcAft>
              <a:buSzPct val="100000"/>
              <a:buChar char="●"/>
            </a:pPr>
            <a:r>
              <a:rPr lang="en-GB"/>
              <a:t>The exploratory data </a:t>
            </a:r>
            <a:r>
              <a:rPr lang="en-GB"/>
              <a:t>analysis</a:t>
            </a:r>
            <a:r>
              <a:rPr lang="en-GB"/>
              <a:t> techniques to build the ETL pipelines (Python, Pandas, API, Power BI &amp; SQL)</a:t>
            </a:r>
            <a:endParaRPr/>
          </a:p>
          <a:p>
            <a:pPr indent="-334327" lvl="0" marL="457200" rtl="0" algn="l">
              <a:spcBef>
                <a:spcPts val="0"/>
              </a:spcBef>
              <a:spcAft>
                <a:spcPts val="0"/>
              </a:spcAft>
              <a:buSzPct val="100000"/>
              <a:buChar char="●"/>
            </a:pPr>
            <a:r>
              <a:rPr lang="en-GB"/>
              <a:t>Handling missing values in the dataset</a:t>
            </a:r>
            <a:endParaRPr/>
          </a:p>
          <a:p>
            <a:pPr indent="-334327" lvl="0" marL="457200" rtl="0" algn="l">
              <a:spcBef>
                <a:spcPts val="0"/>
              </a:spcBef>
              <a:spcAft>
                <a:spcPts val="0"/>
              </a:spcAft>
              <a:buSzPct val="100000"/>
              <a:buChar char="●"/>
            </a:pPr>
            <a:r>
              <a:rPr lang="en-GB"/>
              <a:t>Convert the corrected data format (Date format) for analysis</a:t>
            </a:r>
            <a:endParaRPr/>
          </a:p>
          <a:p>
            <a:pPr indent="-334327" lvl="0" marL="457200" rtl="0" algn="l">
              <a:spcBef>
                <a:spcPts val="0"/>
              </a:spcBef>
              <a:spcAft>
                <a:spcPts val="0"/>
              </a:spcAft>
              <a:buSzPct val="100000"/>
              <a:buChar char="●"/>
            </a:pPr>
            <a:r>
              <a:rPr lang="en-GB"/>
              <a:t>Remove the extreme value from the dataset</a:t>
            </a:r>
            <a:endParaRPr/>
          </a:p>
          <a:p>
            <a:pPr indent="-334327" lvl="0" marL="457200" rtl="0" algn="l">
              <a:spcBef>
                <a:spcPts val="0"/>
              </a:spcBef>
              <a:spcAft>
                <a:spcPts val="0"/>
              </a:spcAft>
              <a:buSzPct val="100000"/>
              <a:buChar char="●"/>
            </a:pPr>
            <a:r>
              <a:rPr lang="en-GB"/>
              <a:t>Performat the visiting analysis as well as the borrowed book behaviour</a:t>
            </a:r>
            <a:endParaRPr/>
          </a:p>
          <a:p>
            <a:pPr indent="-334327" lvl="0" marL="457200" rtl="0" algn="l">
              <a:spcBef>
                <a:spcPts val="0"/>
              </a:spcBef>
              <a:spcAft>
                <a:spcPts val="0"/>
              </a:spcAft>
              <a:buSzPct val="100000"/>
              <a:buChar char="●"/>
            </a:pPr>
            <a:r>
              <a:rPr lang="en-GB"/>
              <a:t>Add the coordinate location of the libraries by </a:t>
            </a:r>
            <a:r>
              <a:rPr lang="en-GB"/>
              <a:t>using</a:t>
            </a:r>
            <a:r>
              <a:rPr lang="en-GB"/>
              <a:t> the Google Maps API</a:t>
            </a:r>
            <a:endParaRPr/>
          </a:p>
          <a:p>
            <a:pPr indent="-334327" lvl="0" marL="457200" rtl="0" algn="l">
              <a:spcBef>
                <a:spcPts val="0"/>
              </a:spcBef>
              <a:spcAft>
                <a:spcPts val="0"/>
              </a:spcAft>
              <a:buSzPct val="100000"/>
              <a:buChar char="●"/>
            </a:pPr>
            <a:r>
              <a:rPr lang="en-GB"/>
              <a:t>Analysis and present the results</a:t>
            </a:r>
            <a:endParaRPr/>
          </a:p>
        </p:txBody>
      </p:sp>
      <p:pic>
        <p:nvPicPr>
          <p:cNvPr id="245" name="Google Shape;245;p31"/>
          <p:cNvPicPr preferRelativeResize="0"/>
          <p:nvPr/>
        </p:nvPicPr>
        <p:blipFill rotWithShape="1">
          <a:blip r:embed="rId3">
            <a:alphaModFix/>
          </a:blip>
          <a:srcRect b="10821" l="22166" r="45894" t="27654"/>
          <a:stretch/>
        </p:blipFill>
        <p:spPr>
          <a:xfrm>
            <a:off x="6332300" y="0"/>
            <a:ext cx="281169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Source Codes and Files</a:t>
            </a:r>
            <a:endParaRPr/>
          </a:p>
        </p:txBody>
      </p:sp>
      <p:sp>
        <p:nvSpPr>
          <p:cNvPr id="251" name="Google Shape;251;p32"/>
          <p:cNvSpPr txBox="1"/>
          <p:nvPr/>
        </p:nvSpPr>
        <p:spPr>
          <a:xfrm>
            <a:off x="386875" y="1017725"/>
            <a:ext cx="807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Source Codes and Files are available in my </a:t>
            </a:r>
            <a:r>
              <a:rPr b="1" lang="en-GB" sz="2000" u="sng">
                <a:solidFill>
                  <a:schemeClr val="hlink"/>
                </a:solidFill>
                <a:hlinkClick r:id="rId3"/>
              </a:rPr>
              <a:t>GitHub</a:t>
            </a:r>
            <a:endParaRPr b="1" sz="2000"/>
          </a:p>
        </p:txBody>
      </p:sp>
      <p:pic>
        <p:nvPicPr>
          <p:cNvPr id="252" name="Google Shape;252;p32"/>
          <p:cNvPicPr preferRelativeResize="0"/>
          <p:nvPr/>
        </p:nvPicPr>
        <p:blipFill>
          <a:blip r:embed="rId4">
            <a:alphaModFix/>
          </a:blip>
          <a:stretch>
            <a:fillRect/>
          </a:stretch>
        </p:blipFill>
        <p:spPr>
          <a:xfrm>
            <a:off x="453175" y="1510325"/>
            <a:ext cx="6700613" cy="3122489"/>
          </a:xfrm>
          <a:prstGeom prst="rect">
            <a:avLst/>
          </a:prstGeom>
          <a:noFill/>
          <a:ln>
            <a:noFill/>
          </a:ln>
        </p:spPr>
      </p:pic>
      <p:pic>
        <p:nvPicPr>
          <p:cNvPr id="253" name="Google Shape;253;p32"/>
          <p:cNvPicPr preferRelativeResize="0"/>
          <p:nvPr/>
        </p:nvPicPr>
        <p:blipFill>
          <a:blip r:embed="rId5">
            <a:alphaModFix/>
          </a:blip>
          <a:stretch>
            <a:fillRect/>
          </a:stretch>
        </p:blipFill>
        <p:spPr>
          <a:xfrm>
            <a:off x="6148366" y="2562545"/>
            <a:ext cx="1657109" cy="22801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3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0" name="Google Shape;260;p33"/>
          <p:cNvPicPr preferRelativeResize="0"/>
          <p:nvPr/>
        </p:nvPicPr>
        <p:blipFill>
          <a:blip r:embed="rId3">
            <a:alphaModFix/>
          </a:blip>
          <a:stretch>
            <a:fillRect/>
          </a:stretch>
        </p:blipFill>
        <p:spPr>
          <a:xfrm>
            <a:off x="0" y="-38112"/>
            <a:ext cx="9144000" cy="4714875"/>
          </a:xfrm>
          <a:prstGeom prst="rect">
            <a:avLst/>
          </a:prstGeom>
          <a:noFill/>
          <a:ln>
            <a:noFill/>
          </a:ln>
        </p:spPr>
      </p:pic>
      <p:sp>
        <p:nvSpPr>
          <p:cNvPr id="261" name="Google Shape;261;p33"/>
          <p:cNvSpPr txBox="1"/>
          <p:nvPr>
            <p:ph idx="4294967295" type="subTitle"/>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262" name="Google Shape;262;p33"/>
          <p:cNvSpPr txBox="1"/>
          <p:nvPr>
            <p:ph idx="1" type="body"/>
          </p:nvPr>
        </p:nvSpPr>
        <p:spPr>
          <a:xfrm>
            <a:off x="0" y="4568875"/>
            <a:ext cx="9144000" cy="577800"/>
          </a:xfrm>
          <a:prstGeom prst="rect">
            <a:avLst/>
          </a:prstGeom>
          <a:solidFill>
            <a:schemeClr val="dk2"/>
          </a:solidFill>
        </p:spPr>
        <p:txBody>
          <a:bodyPr anchorCtr="0" anchor="t" bIns="91425" lIns="91425" spcFirstLastPara="1" rIns="91425" wrap="square" tIns="91425">
            <a:normAutofit/>
          </a:bodyPr>
          <a:lstStyle/>
          <a:p>
            <a:pPr indent="0" lvl="0" marL="0" rtl="0" algn="ctr">
              <a:spcBef>
                <a:spcPts val="0"/>
              </a:spcBef>
              <a:spcAft>
                <a:spcPts val="1200"/>
              </a:spcAft>
              <a:buNone/>
            </a:pPr>
            <a:r>
              <a:t/>
            </a:r>
            <a:endParaRPr>
              <a:latin typeface="Arial"/>
              <a:ea typeface="Arial"/>
              <a:cs typeface="Arial"/>
              <a:sym typeface="Arial"/>
            </a:endParaRPr>
          </a:p>
        </p:txBody>
      </p:sp>
      <p:sp>
        <p:nvSpPr>
          <p:cNvPr id="263" name="Google Shape;263;p33"/>
          <p:cNvSpPr txBox="1"/>
          <p:nvPr/>
        </p:nvSpPr>
        <p:spPr>
          <a:xfrm>
            <a:off x="1357950" y="1793600"/>
            <a:ext cx="6428100" cy="1031400"/>
          </a:xfrm>
          <a:prstGeom prst="rect">
            <a:avLst/>
          </a:prstGeom>
          <a:noFill/>
          <a:ln>
            <a:noFill/>
          </a:ln>
          <a:effectLst>
            <a:outerShdw blurRad="85725" rotWithShape="0" algn="bl" dir="7140000" dist="76200">
              <a:srgbClr val="000000">
                <a:alpha val="5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sz="5500">
                <a:solidFill>
                  <a:schemeClr val="lt1"/>
                </a:solidFill>
                <a:latin typeface="Verdana"/>
                <a:ea typeface="Verdana"/>
                <a:cs typeface="Verdana"/>
                <a:sym typeface="Verdana"/>
              </a:rPr>
              <a:t>Thank You</a:t>
            </a:r>
            <a:endParaRPr b="1" sz="5500">
              <a:solidFill>
                <a:schemeClr val="lt1"/>
              </a:solidFill>
              <a:latin typeface="Verdana"/>
              <a:ea typeface="Verdana"/>
              <a:cs typeface="Verdana"/>
              <a:sym typeface="Verdana"/>
            </a:endParaRPr>
          </a:p>
        </p:txBody>
      </p:sp>
      <p:pic>
        <p:nvPicPr>
          <p:cNvPr id="264" name="Google Shape;264;p33"/>
          <p:cNvPicPr preferRelativeResize="0"/>
          <p:nvPr/>
        </p:nvPicPr>
        <p:blipFill>
          <a:blip r:embed="rId4">
            <a:alphaModFix/>
          </a:blip>
          <a:stretch>
            <a:fillRect/>
          </a:stretch>
        </p:blipFill>
        <p:spPr>
          <a:xfrm>
            <a:off x="4301925" y="4645076"/>
            <a:ext cx="627271" cy="577800"/>
          </a:xfrm>
          <a:prstGeom prst="rect">
            <a:avLst/>
          </a:prstGeom>
          <a:noFill/>
          <a:ln>
            <a:noFill/>
          </a:ln>
          <a:effectLst>
            <a:outerShdw blurRad="57150" rotWithShape="0" algn="bl" dir="4860000" dist="38100">
              <a:srgbClr val="000000">
                <a:alpha val="58999"/>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6221250" y="65135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Over View Of The Project</a:t>
            </a:r>
            <a:endParaRPr/>
          </a:p>
        </p:txBody>
      </p:sp>
      <p:sp>
        <p:nvSpPr>
          <p:cNvPr id="145" name="Google Shape;145;p19"/>
          <p:cNvSpPr txBox="1"/>
          <p:nvPr>
            <p:ph idx="1" type="body"/>
          </p:nvPr>
        </p:nvSpPr>
        <p:spPr>
          <a:xfrm>
            <a:off x="6221250" y="1485350"/>
            <a:ext cx="2808000" cy="3179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123"/>
              <a:t>Select a topic about “Art &amp; Culture” from the </a:t>
            </a:r>
            <a:r>
              <a:rPr lang="en-GB" sz="5123"/>
              <a:t>government</a:t>
            </a:r>
            <a:r>
              <a:rPr lang="en-GB" sz="5123"/>
              <a:t> dataset, downlow the dataset  from below link:</a:t>
            </a:r>
            <a:endParaRPr sz="5123"/>
          </a:p>
          <a:p>
            <a:pPr indent="0" lvl="0" marL="0" rtl="0" algn="l">
              <a:spcBef>
                <a:spcPts val="1200"/>
              </a:spcBef>
              <a:spcAft>
                <a:spcPts val="0"/>
              </a:spcAft>
              <a:buClr>
                <a:schemeClr val="dk2"/>
              </a:buClr>
              <a:buSzPts val="275"/>
              <a:buFont typeface="Arial"/>
              <a:buNone/>
            </a:pPr>
            <a:r>
              <a:rPr lang="en-GB" sz="5123" u="sng">
                <a:solidFill>
                  <a:schemeClr val="accent5"/>
                </a:solidFill>
                <a:hlinkClick r:id="rId3">
                  <a:extLst>
                    <a:ext uri="{A12FA001-AC4F-418D-AE19-62706E023703}">
                      <ahyp:hlinkClr val="tx"/>
                    </a:ext>
                  </a:extLst>
                </a:hlinkClick>
              </a:rPr>
              <a:t>https://www.data.gov.uk/dataset/64a319b3-c925-4224-9f60-e0b31fb44149/performance-indicators-art-and-culture</a:t>
            </a:r>
            <a:endParaRPr sz="5123"/>
          </a:p>
          <a:p>
            <a:pPr indent="0" lvl="0" marL="0" rtl="0" algn="l">
              <a:spcBef>
                <a:spcPts val="1200"/>
              </a:spcBef>
              <a:spcAft>
                <a:spcPts val="0"/>
              </a:spcAft>
              <a:buNone/>
            </a:pPr>
            <a:r>
              <a:rPr lang="en-GB" sz="5123"/>
              <a:t>The dataset captures the data about people visit and borrow books from the libraries near York in the period 2012 - 2023 </a:t>
            </a:r>
            <a:endParaRPr sz="5123"/>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6" name="Google Shape;146;p19"/>
          <p:cNvPicPr preferRelativeResize="0"/>
          <p:nvPr/>
        </p:nvPicPr>
        <p:blipFill rotWithShape="1">
          <a:blip r:embed="rId4">
            <a:alphaModFix/>
          </a:blip>
          <a:srcRect b="0" l="12680" r="13849" t="0"/>
          <a:stretch/>
        </p:blipFill>
        <p:spPr>
          <a:xfrm>
            <a:off x="0" y="0"/>
            <a:ext cx="60463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291875" y="406900"/>
            <a:ext cx="3910500" cy="64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 Statement</a:t>
            </a:r>
            <a:endParaRPr/>
          </a:p>
        </p:txBody>
      </p:sp>
      <p:sp>
        <p:nvSpPr>
          <p:cNvPr id="152" name="Google Shape;152;p20"/>
          <p:cNvSpPr txBox="1"/>
          <p:nvPr>
            <p:ph idx="1" type="body"/>
          </p:nvPr>
        </p:nvSpPr>
        <p:spPr>
          <a:xfrm>
            <a:off x="398000" y="1047103"/>
            <a:ext cx="3039600" cy="318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By studying the dataset with using Python, Pandas and SQL, the utilization of the libraries near the York area will be investigated in order to understand the culture in UK (York area).</a:t>
            </a:r>
            <a:endParaRPr/>
          </a:p>
          <a:p>
            <a:pPr indent="0" lvl="0" marL="0" rtl="0" algn="l">
              <a:spcBef>
                <a:spcPts val="1600"/>
              </a:spcBef>
              <a:spcAft>
                <a:spcPts val="1600"/>
              </a:spcAft>
              <a:buNone/>
            </a:pPr>
            <a:r>
              <a:rPr lang="en-GB"/>
              <a:t>The </a:t>
            </a:r>
            <a:r>
              <a:rPr lang="en-GB"/>
              <a:t>situation</a:t>
            </a:r>
            <a:r>
              <a:rPr lang="en-GB"/>
              <a:t> of the service </a:t>
            </a:r>
            <a:r>
              <a:rPr lang="en-GB"/>
              <a:t>usages</a:t>
            </a:r>
            <a:r>
              <a:rPr lang="en-GB"/>
              <a:t> </a:t>
            </a:r>
            <a:r>
              <a:rPr lang="en-GB"/>
              <a:t>over the study period </a:t>
            </a:r>
            <a:r>
              <a:rPr lang="en-GB"/>
              <a:t>will also be visualised by the Power BI Desktop.</a:t>
            </a:r>
            <a:endParaRPr/>
          </a:p>
        </p:txBody>
      </p:sp>
      <p:sp>
        <p:nvSpPr>
          <p:cNvPr id="153" name="Google Shape;153;p20"/>
          <p:cNvSpPr/>
          <p:nvPr/>
        </p:nvSpPr>
        <p:spPr>
          <a:xfrm>
            <a:off x="3331550" y="0"/>
            <a:ext cx="5633700" cy="5143500"/>
          </a:xfrm>
          <a:prstGeom prst="parallelogram">
            <a:avLst>
              <a:gd fmla="val 24220" name="adj"/>
            </a:avLst>
          </a:prstGeom>
          <a:solidFill>
            <a:srgbClr val="EEEEEE">
              <a:alpha val="6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0"/>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5765950" y="416300"/>
            <a:ext cx="281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Collecting Data</a:t>
            </a:r>
            <a:endParaRPr/>
          </a:p>
        </p:txBody>
      </p:sp>
      <p:sp>
        <p:nvSpPr>
          <p:cNvPr id="160" name="Google Shape;160;p21"/>
          <p:cNvSpPr txBox="1"/>
          <p:nvPr>
            <p:ph idx="1" type="body"/>
          </p:nvPr>
        </p:nvSpPr>
        <p:spPr>
          <a:xfrm>
            <a:off x="5708150" y="4318475"/>
            <a:ext cx="3301800" cy="434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kpi-art-culture-original.csv</a:t>
            </a:r>
            <a:endParaRPr/>
          </a:p>
        </p:txBody>
      </p:sp>
      <p:pic>
        <p:nvPicPr>
          <p:cNvPr id="161" name="Google Shape;161;p21"/>
          <p:cNvPicPr preferRelativeResize="0"/>
          <p:nvPr/>
        </p:nvPicPr>
        <p:blipFill>
          <a:blip r:embed="rId3">
            <a:alphaModFix/>
          </a:blip>
          <a:stretch>
            <a:fillRect/>
          </a:stretch>
        </p:blipFill>
        <p:spPr>
          <a:xfrm>
            <a:off x="145826" y="623912"/>
            <a:ext cx="5225649" cy="3964525"/>
          </a:xfrm>
          <a:prstGeom prst="rect">
            <a:avLst/>
          </a:prstGeom>
          <a:noFill/>
          <a:ln>
            <a:noFill/>
          </a:ln>
        </p:spPr>
      </p:pic>
      <p:pic>
        <p:nvPicPr>
          <p:cNvPr id="162" name="Google Shape;162;p21"/>
          <p:cNvPicPr preferRelativeResize="0"/>
          <p:nvPr/>
        </p:nvPicPr>
        <p:blipFill>
          <a:blip r:embed="rId4">
            <a:alphaModFix/>
          </a:blip>
          <a:stretch>
            <a:fillRect/>
          </a:stretch>
        </p:blipFill>
        <p:spPr>
          <a:xfrm>
            <a:off x="5842150" y="1443913"/>
            <a:ext cx="3301851" cy="24080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3">
            <a:alphaModFix amt="67000"/>
          </a:blip>
          <a:stretch>
            <a:fillRect/>
          </a:stretch>
        </p:blipFill>
        <p:spPr>
          <a:xfrm flipH="1">
            <a:off x="-441376" y="-174875"/>
            <a:ext cx="10030126" cy="5471400"/>
          </a:xfrm>
          <a:prstGeom prst="rect">
            <a:avLst/>
          </a:prstGeom>
          <a:noFill/>
          <a:ln>
            <a:noFill/>
          </a:ln>
        </p:spPr>
      </p:pic>
      <p:sp>
        <p:nvSpPr>
          <p:cNvPr id="168" name="Google Shape;168;p22"/>
          <p:cNvSpPr txBox="1"/>
          <p:nvPr>
            <p:ph type="title"/>
          </p:nvPr>
        </p:nvSpPr>
        <p:spPr>
          <a:xfrm>
            <a:off x="237975" y="7156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Meta Data</a:t>
            </a:r>
            <a:endParaRPr/>
          </a:p>
        </p:txBody>
      </p:sp>
      <p:sp>
        <p:nvSpPr>
          <p:cNvPr id="169" name="Google Shape;169;p22"/>
          <p:cNvSpPr txBox="1"/>
          <p:nvPr>
            <p:ph idx="1" type="body"/>
          </p:nvPr>
        </p:nvSpPr>
        <p:spPr>
          <a:xfrm>
            <a:off x="237975" y="1288375"/>
            <a:ext cx="8520600" cy="3742200"/>
          </a:xfrm>
          <a:prstGeom prst="rect">
            <a:avLst/>
          </a:prstGeom>
          <a:effectLst>
            <a:outerShdw rotWithShape="0" algn="bl">
              <a:srgbClr val="000000"/>
            </a:outerShdw>
          </a:effectLst>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File Name : kpi-art-culture.csv</a:t>
            </a:r>
            <a:endParaRPr/>
          </a:p>
          <a:p>
            <a:pPr indent="0" lvl="0" marL="0" rtl="0" algn="l">
              <a:spcBef>
                <a:spcPts val="1200"/>
              </a:spcBef>
              <a:spcAft>
                <a:spcPts val="0"/>
              </a:spcAft>
              <a:buNone/>
            </a:pPr>
            <a:r>
              <a:rPr lang="en-GB"/>
              <a:t>Title : The study of culture life in York/UK (Visiting library and Borrow Books)</a:t>
            </a:r>
            <a:endParaRPr/>
          </a:p>
          <a:p>
            <a:pPr indent="0" lvl="0" marL="0" rtl="0" algn="l">
              <a:spcBef>
                <a:spcPts val="1200"/>
              </a:spcBef>
              <a:spcAft>
                <a:spcPts val="0"/>
              </a:spcAft>
              <a:buNone/>
            </a:pPr>
            <a:r>
              <a:rPr lang="en-GB"/>
              <a:t>Data Available : April 2011 - Feb 2023</a:t>
            </a:r>
            <a:endParaRPr/>
          </a:p>
          <a:p>
            <a:pPr indent="0" lvl="0" marL="0" rtl="0" algn="l">
              <a:spcBef>
                <a:spcPts val="1200"/>
              </a:spcBef>
              <a:spcAft>
                <a:spcPts val="0"/>
              </a:spcAft>
              <a:buNone/>
            </a:pPr>
            <a:r>
              <a:rPr lang="en-GB"/>
              <a:t>Publisher : York Council, UK</a:t>
            </a:r>
            <a:endParaRPr/>
          </a:p>
          <a:p>
            <a:pPr indent="0" lvl="0" marL="0" rtl="0" algn="l">
              <a:spcBef>
                <a:spcPts val="1200"/>
              </a:spcBef>
              <a:spcAft>
                <a:spcPts val="0"/>
              </a:spcAft>
              <a:buNone/>
            </a:pPr>
            <a:r>
              <a:rPr lang="en-GB"/>
              <a:t>Coverage Spatial : Quarter 1, 2, 3 and 4</a:t>
            </a:r>
            <a:endParaRPr b="1"/>
          </a:p>
          <a:p>
            <a:pPr indent="0" lvl="0" marL="0" rtl="0" algn="l">
              <a:spcBef>
                <a:spcPts val="1200"/>
              </a:spcBef>
              <a:spcAft>
                <a:spcPts val="0"/>
              </a:spcAft>
              <a:buNone/>
            </a:pPr>
            <a:r>
              <a:rPr lang="en-GB"/>
              <a:t>Type : Administrative</a:t>
            </a:r>
            <a:endParaRPr/>
          </a:p>
          <a:p>
            <a:pPr indent="0" lvl="0" marL="0" rtl="0" algn="l">
              <a:spcBef>
                <a:spcPts val="1200"/>
              </a:spcBef>
              <a:spcAft>
                <a:spcPts val="0"/>
              </a:spcAft>
              <a:buNone/>
            </a:pPr>
            <a:r>
              <a:rPr lang="en-GB"/>
              <a:t>Language : English</a:t>
            </a:r>
            <a:endParaRPr/>
          </a:p>
          <a:p>
            <a:pPr indent="0" lvl="0" marL="0" rtl="0" algn="l">
              <a:spcBef>
                <a:spcPts val="1200"/>
              </a:spcBef>
              <a:spcAft>
                <a:spcPts val="0"/>
              </a:spcAft>
              <a:buNone/>
            </a:pPr>
            <a:r>
              <a:rPr lang="en-GB"/>
              <a:t>Source : </a:t>
            </a:r>
            <a:r>
              <a:rPr lang="en-GB" sz="1100" u="sng">
                <a:solidFill>
                  <a:srgbClr val="1155CC"/>
                </a:solidFill>
                <a:latin typeface="Arial"/>
                <a:ea typeface="Arial"/>
                <a:cs typeface="Arial"/>
                <a:sym typeface="Arial"/>
                <a:hlinkClick r:id="rId4">
                  <a:extLst>
                    <a:ext uri="{A12FA001-AC4F-418D-AE19-62706E023703}">
                      <ahyp:hlinkClr val="tx"/>
                    </a:ext>
                  </a:extLst>
                </a:hlinkClick>
              </a:rPr>
              <a:t>https://www.data.gov.uk/dataset/64a319b3-c925-4224-9f60-e0b31fb44149/performance-indicators-art-and-culture</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3460075" y="1652250"/>
            <a:ext cx="5379900" cy="52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Data Description</a:t>
            </a:r>
            <a:endParaRPr/>
          </a:p>
        </p:txBody>
      </p:sp>
      <p:sp>
        <p:nvSpPr>
          <p:cNvPr id="175" name="Google Shape;175;p23"/>
          <p:cNvSpPr txBox="1"/>
          <p:nvPr>
            <p:ph idx="1" type="body"/>
          </p:nvPr>
        </p:nvSpPr>
        <p:spPr>
          <a:xfrm>
            <a:off x="3460075" y="2174850"/>
            <a:ext cx="4134300" cy="237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987"/>
              <a:t>The collected dataset is classified as third party data</a:t>
            </a:r>
            <a:r>
              <a:rPr lang="en-GB" sz="1987"/>
              <a:t> in the data landscape.  The </a:t>
            </a:r>
            <a:r>
              <a:rPr lang="en-GB" sz="1987"/>
              <a:t>property</a:t>
            </a:r>
            <a:r>
              <a:rPr lang="en-GB" sz="1987"/>
              <a:t> of </a:t>
            </a:r>
            <a:r>
              <a:rPr lang="en-GB" sz="1987"/>
              <a:t>third party data are:</a:t>
            </a:r>
            <a:endParaRPr sz="1987"/>
          </a:p>
          <a:p>
            <a:pPr indent="-314960" lvl="0" marL="457200" rtl="0" algn="l">
              <a:spcBef>
                <a:spcPts val="1600"/>
              </a:spcBef>
              <a:spcAft>
                <a:spcPts val="0"/>
              </a:spcAft>
              <a:buSzPct val="100000"/>
              <a:buChar char="●"/>
            </a:pPr>
            <a:r>
              <a:rPr b="1" lang="en-GB"/>
              <a:t>Costly Highly</a:t>
            </a:r>
            <a:endParaRPr b="1"/>
          </a:p>
          <a:p>
            <a:pPr indent="-314960" lvl="0" marL="457200" rtl="0" algn="l">
              <a:spcBef>
                <a:spcPts val="0"/>
              </a:spcBef>
              <a:spcAft>
                <a:spcPts val="0"/>
              </a:spcAft>
              <a:buSzPct val="100000"/>
              <a:buChar char="●"/>
            </a:pPr>
            <a:r>
              <a:rPr b="1" lang="en-GB"/>
              <a:t>Inaccurate</a:t>
            </a:r>
            <a:endParaRPr b="1"/>
          </a:p>
          <a:p>
            <a:pPr indent="-314960" lvl="0" marL="457200" rtl="0" algn="l">
              <a:spcBef>
                <a:spcPts val="0"/>
              </a:spcBef>
              <a:spcAft>
                <a:spcPts val="0"/>
              </a:spcAft>
              <a:buSzPct val="100000"/>
              <a:buChar char="●"/>
            </a:pPr>
            <a:r>
              <a:rPr b="1" lang="en-GB"/>
              <a:t>Stale</a:t>
            </a:r>
            <a:endParaRPr b="1"/>
          </a:p>
          <a:p>
            <a:pPr indent="-314960" lvl="0" marL="457200" rtl="0" algn="l">
              <a:spcBef>
                <a:spcPts val="0"/>
              </a:spcBef>
              <a:spcAft>
                <a:spcPts val="0"/>
              </a:spcAft>
              <a:buSzPct val="100000"/>
              <a:buChar char="●"/>
            </a:pPr>
            <a:r>
              <a:rPr b="1" lang="en-GB"/>
              <a:t>Irrelevant</a:t>
            </a:r>
            <a:endParaRPr b="1"/>
          </a:p>
          <a:p>
            <a:pPr indent="0" lvl="0" marL="0" rtl="0" algn="l">
              <a:spcBef>
                <a:spcPts val="1600"/>
              </a:spcBef>
              <a:spcAft>
                <a:spcPts val="1600"/>
              </a:spcAft>
              <a:buNone/>
            </a:pPr>
            <a:r>
              <a:t/>
            </a:r>
            <a:endParaRPr/>
          </a:p>
        </p:txBody>
      </p:sp>
      <p:pic>
        <p:nvPicPr>
          <p:cNvPr id="176" name="Google Shape;176;p23"/>
          <p:cNvPicPr preferRelativeResize="0"/>
          <p:nvPr/>
        </p:nvPicPr>
        <p:blipFill>
          <a:blip r:embed="rId3">
            <a:alphaModFix/>
          </a:blip>
          <a:stretch>
            <a:fillRect/>
          </a:stretch>
        </p:blipFill>
        <p:spPr>
          <a:xfrm>
            <a:off x="0" y="1057200"/>
            <a:ext cx="3039175" cy="408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Collecting Data</a:t>
            </a:r>
            <a:endParaRPr/>
          </a:p>
        </p:txBody>
      </p:sp>
      <p:sp>
        <p:nvSpPr>
          <p:cNvPr id="182" name="Google Shape;182;p24"/>
          <p:cNvSpPr txBox="1"/>
          <p:nvPr>
            <p:ph idx="1" type="body"/>
          </p:nvPr>
        </p:nvSpPr>
        <p:spPr>
          <a:xfrm>
            <a:off x="311700" y="1031625"/>
            <a:ext cx="8520600" cy="377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kpi-art-culture.csv</a:t>
            </a:r>
            <a:endParaRPr/>
          </a:p>
        </p:txBody>
      </p:sp>
      <p:pic>
        <p:nvPicPr>
          <p:cNvPr id="183" name="Google Shape;183;p24"/>
          <p:cNvPicPr preferRelativeResize="0"/>
          <p:nvPr/>
        </p:nvPicPr>
        <p:blipFill>
          <a:blip r:embed="rId3">
            <a:alphaModFix/>
          </a:blip>
          <a:stretch>
            <a:fillRect/>
          </a:stretch>
        </p:blipFill>
        <p:spPr>
          <a:xfrm>
            <a:off x="442263" y="1457126"/>
            <a:ext cx="8259476" cy="304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24475" y="1013625"/>
            <a:ext cx="6337500" cy="590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solidFill>
                  <a:schemeClr val="dk2"/>
                </a:solidFill>
              </a:rPr>
              <a:t>Project - </a:t>
            </a:r>
            <a:r>
              <a:rPr lang="en-GB">
                <a:solidFill>
                  <a:schemeClr val="dk2"/>
                </a:solidFill>
              </a:rPr>
              <a:t>ETL Pipeline &amp; Data Visualisation</a:t>
            </a:r>
            <a:endParaRPr>
              <a:solidFill>
                <a:schemeClr val="dk2"/>
              </a:solidFill>
            </a:endParaRPr>
          </a:p>
        </p:txBody>
      </p:sp>
      <p:sp>
        <p:nvSpPr>
          <p:cNvPr id="189" name="Google Shape;189;p25"/>
          <p:cNvSpPr txBox="1"/>
          <p:nvPr>
            <p:ph idx="1" type="body"/>
          </p:nvPr>
        </p:nvSpPr>
        <p:spPr>
          <a:xfrm>
            <a:off x="324475" y="1920450"/>
            <a:ext cx="8494800" cy="27042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190" name="Google Shape;190;p25"/>
          <p:cNvPicPr preferRelativeResize="0"/>
          <p:nvPr/>
        </p:nvPicPr>
        <p:blipFill>
          <a:blip r:embed="rId3">
            <a:alphaModFix/>
          </a:blip>
          <a:stretch>
            <a:fillRect/>
          </a:stretch>
        </p:blipFill>
        <p:spPr>
          <a:xfrm>
            <a:off x="0" y="1768050"/>
            <a:ext cx="9144000" cy="3223050"/>
          </a:xfrm>
          <a:prstGeom prst="rect">
            <a:avLst/>
          </a:prstGeom>
          <a:noFill/>
          <a:ln>
            <a:noFill/>
          </a:ln>
        </p:spPr>
      </p:pic>
      <p:pic>
        <p:nvPicPr>
          <p:cNvPr id="191" name="Google Shape;191;p25"/>
          <p:cNvPicPr preferRelativeResize="0"/>
          <p:nvPr/>
        </p:nvPicPr>
        <p:blipFill>
          <a:blip r:embed="rId4">
            <a:alphaModFix/>
          </a:blip>
          <a:stretch>
            <a:fillRect/>
          </a:stretch>
        </p:blipFill>
        <p:spPr>
          <a:xfrm>
            <a:off x="6160072" y="98050"/>
            <a:ext cx="1707900" cy="157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2700450" y="450975"/>
            <a:ext cx="6053700" cy="692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Files Stored to Data Warehouse</a:t>
            </a:r>
            <a:endParaRPr/>
          </a:p>
        </p:txBody>
      </p:sp>
      <p:pic>
        <p:nvPicPr>
          <p:cNvPr id="197" name="Google Shape;197;p26"/>
          <p:cNvPicPr preferRelativeResize="0"/>
          <p:nvPr/>
        </p:nvPicPr>
        <p:blipFill>
          <a:blip r:embed="rId3">
            <a:alphaModFix/>
          </a:blip>
          <a:stretch>
            <a:fillRect/>
          </a:stretch>
        </p:blipFill>
        <p:spPr>
          <a:xfrm>
            <a:off x="2829150" y="3529515"/>
            <a:ext cx="3743125" cy="1312184"/>
          </a:xfrm>
          <a:prstGeom prst="rect">
            <a:avLst/>
          </a:prstGeom>
          <a:noFill/>
          <a:ln>
            <a:noFill/>
          </a:ln>
        </p:spPr>
      </p:pic>
      <p:pic>
        <p:nvPicPr>
          <p:cNvPr id="198" name="Google Shape;198;p26"/>
          <p:cNvPicPr preferRelativeResize="0"/>
          <p:nvPr/>
        </p:nvPicPr>
        <p:blipFill>
          <a:blip r:embed="rId4">
            <a:alphaModFix/>
          </a:blip>
          <a:stretch>
            <a:fillRect/>
          </a:stretch>
        </p:blipFill>
        <p:spPr>
          <a:xfrm>
            <a:off x="2829149" y="2189714"/>
            <a:ext cx="3323045" cy="1312175"/>
          </a:xfrm>
          <a:prstGeom prst="rect">
            <a:avLst/>
          </a:prstGeom>
          <a:noFill/>
          <a:ln>
            <a:noFill/>
          </a:ln>
        </p:spPr>
      </p:pic>
      <p:pic>
        <p:nvPicPr>
          <p:cNvPr id="199" name="Google Shape;199;p26"/>
          <p:cNvPicPr preferRelativeResize="0"/>
          <p:nvPr/>
        </p:nvPicPr>
        <p:blipFill>
          <a:blip r:embed="rId5">
            <a:alphaModFix/>
          </a:blip>
          <a:stretch>
            <a:fillRect/>
          </a:stretch>
        </p:blipFill>
        <p:spPr>
          <a:xfrm>
            <a:off x="2829150" y="1143075"/>
            <a:ext cx="3537075" cy="1019025"/>
          </a:xfrm>
          <a:prstGeom prst="rect">
            <a:avLst/>
          </a:prstGeom>
          <a:noFill/>
          <a:ln>
            <a:noFill/>
          </a:ln>
        </p:spPr>
      </p:pic>
      <p:sp>
        <p:nvSpPr>
          <p:cNvPr id="200" name="Google Shape;200;p26"/>
          <p:cNvSpPr txBox="1"/>
          <p:nvPr/>
        </p:nvSpPr>
        <p:spPr>
          <a:xfrm>
            <a:off x="6633788" y="1824038"/>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indicator.csv</a:t>
            </a:r>
            <a:endParaRPr>
              <a:latin typeface="Playfair Display"/>
              <a:ea typeface="Playfair Display"/>
              <a:cs typeface="Playfair Display"/>
              <a:sym typeface="Playfair Display"/>
            </a:endParaRPr>
          </a:p>
        </p:txBody>
      </p:sp>
      <p:sp>
        <p:nvSpPr>
          <p:cNvPr id="201" name="Google Shape;201;p26"/>
          <p:cNvSpPr txBox="1"/>
          <p:nvPr/>
        </p:nvSpPr>
        <p:spPr>
          <a:xfrm>
            <a:off x="6661713" y="3147863"/>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a:t>
            </a:r>
            <a:r>
              <a:rPr lang="en-GB">
                <a:latin typeface="Playfair Display"/>
                <a:ea typeface="Playfair Display"/>
                <a:cs typeface="Playfair Display"/>
                <a:sym typeface="Playfair Display"/>
              </a:rPr>
              <a:t>.csv</a:t>
            </a:r>
            <a:endParaRPr>
              <a:latin typeface="Playfair Display"/>
              <a:ea typeface="Playfair Display"/>
              <a:cs typeface="Playfair Display"/>
              <a:sym typeface="Playfair Display"/>
            </a:endParaRPr>
          </a:p>
        </p:txBody>
      </p:sp>
      <p:sp>
        <p:nvSpPr>
          <p:cNvPr id="202" name="Google Shape;202;p26"/>
          <p:cNvSpPr txBox="1"/>
          <p:nvPr/>
        </p:nvSpPr>
        <p:spPr>
          <a:xfrm>
            <a:off x="6647750" y="4441500"/>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Playfair Display"/>
                <a:ea typeface="Playfair Display"/>
                <a:cs typeface="Playfair Display"/>
                <a:sym typeface="Playfair Display"/>
              </a:rPr>
              <a:t>kpi-percentage</a:t>
            </a:r>
            <a:r>
              <a:rPr lang="en-GB">
                <a:latin typeface="Playfair Display"/>
                <a:ea typeface="Playfair Display"/>
                <a:cs typeface="Playfair Display"/>
                <a:sym typeface="Playfair Display"/>
              </a:rPr>
              <a:t>.csv</a:t>
            </a:r>
            <a:endParaRPr>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